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80"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2"/>
              </a:solidFill>
            </c:spPr>
            <c:extLst>
              <c:ext xmlns:c16="http://schemas.microsoft.com/office/drawing/2014/chart" uri="{C3380CC4-5D6E-409C-BE32-E72D297353CC}">
                <c16:uniqueId val="{00000001-8AD3-4283-A692-7BB779984EF8}"/>
              </c:ext>
            </c:extLst>
          </c:dPt>
          <c:dPt>
            <c:idx val="1"/>
            <c:bubble3D val="0"/>
            <c:spPr>
              <a:solidFill>
                <a:schemeClr val="bg1">
                  <a:lumMod val="85000"/>
                </a:schemeClr>
              </a:solidFill>
            </c:spPr>
            <c:extLst>
              <c:ext xmlns:c16="http://schemas.microsoft.com/office/drawing/2014/chart" uri="{C3380CC4-5D6E-409C-BE32-E72D297353CC}">
                <c16:uniqueId val="{00000003-8AD3-4283-A692-7BB779984EF8}"/>
              </c:ext>
            </c:extLst>
          </c:dPt>
          <c:cat>
            <c:strRef>
              <c:f>Sheet1!$A$2:$A$3</c:f>
              <c:strCache>
                <c:ptCount val="2"/>
                <c:pt idx="0">
                  <c:v>1st Qtr</c:v>
                </c:pt>
                <c:pt idx="1">
                  <c:v>2nd Qtr</c:v>
                </c:pt>
              </c:strCache>
            </c:strRef>
          </c:cat>
          <c:val>
            <c:numRef>
              <c:f>Sheet1!$B$2:$B$3</c:f>
              <c:numCache>
                <c:formatCode>General</c:formatCode>
                <c:ptCount val="2"/>
                <c:pt idx="0">
                  <c:v>9</c:v>
                </c:pt>
                <c:pt idx="1">
                  <c:v>1</c:v>
                </c:pt>
              </c:numCache>
            </c:numRef>
          </c:val>
          <c:extLst>
            <c:ext xmlns:c16="http://schemas.microsoft.com/office/drawing/2014/chart" uri="{C3380CC4-5D6E-409C-BE32-E72D297353CC}">
              <c16:uniqueId val="{00000004-8AD3-4283-A692-7BB779984EF8}"/>
            </c:ext>
          </c:extLst>
        </c:ser>
        <c:dLbls>
          <c:showLegendKey val="0"/>
          <c:showVal val="0"/>
          <c:showCatName val="0"/>
          <c:showSerName val="0"/>
          <c:showPercent val="0"/>
          <c:showBubbleSize val="0"/>
          <c:showLeaderLines val="1"/>
        </c:dLbls>
        <c:firstSliceAng val="0"/>
      </c:pieChart>
    </c:plotArea>
    <c:plotVisOnly val="1"/>
    <c:dispBlanksAs val="zero"/>
    <c:showDLblsOverMax val="0"/>
  </c:chart>
  <c:txPr>
    <a:bodyPr/>
    <a:lstStyle/>
    <a:p>
      <a:pPr>
        <a:defRPr lang="zh-CN" sz="1800">
          <a:latin typeface="思源黑体 CN Medium" panose="020B0600000000000000" pitchFamily="34" charset="-122"/>
          <a:ea typeface="思源黑体 CN Medium" panose="020B0600000000000000" pitchFamily="34" charset="-122"/>
          <a:sym typeface="思源黑体 CN Medium" panose="020B0600000000000000" pitchFamily="34" charset="-122"/>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3"/>
              </a:solidFill>
            </c:spPr>
            <c:extLst>
              <c:ext xmlns:c16="http://schemas.microsoft.com/office/drawing/2014/chart" uri="{C3380CC4-5D6E-409C-BE32-E72D297353CC}">
                <c16:uniqueId val="{00000001-CA4C-47D4-9054-314B6FC85D55}"/>
              </c:ext>
            </c:extLst>
          </c:dPt>
          <c:dPt>
            <c:idx val="1"/>
            <c:bubble3D val="0"/>
            <c:spPr>
              <a:solidFill>
                <a:schemeClr val="bg1">
                  <a:lumMod val="85000"/>
                </a:schemeClr>
              </a:solidFill>
            </c:spPr>
            <c:extLst>
              <c:ext xmlns:c16="http://schemas.microsoft.com/office/drawing/2014/chart" uri="{C3380CC4-5D6E-409C-BE32-E72D297353CC}">
                <c16:uniqueId val="{00000003-CA4C-47D4-9054-314B6FC85D55}"/>
              </c:ext>
            </c:extLst>
          </c:dPt>
          <c:cat>
            <c:strRef>
              <c:f>Sheet1!$A$2:$A$3</c:f>
              <c:strCache>
                <c:ptCount val="2"/>
                <c:pt idx="0">
                  <c:v>1st Qtr</c:v>
                </c:pt>
                <c:pt idx="1">
                  <c:v>2nd Qtr</c:v>
                </c:pt>
              </c:strCache>
            </c:strRef>
          </c:cat>
          <c:val>
            <c:numRef>
              <c:f>Sheet1!$B$2:$B$3</c:f>
              <c:numCache>
                <c:formatCode>General</c:formatCode>
                <c:ptCount val="2"/>
                <c:pt idx="0">
                  <c:v>6</c:v>
                </c:pt>
                <c:pt idx="1">
                  <c:v>4</c:v>
                </c:pt>
              </c:numCache>
            </c:numRef>
          </c:val>
          <c:extLst>
            <c:ext xmlns:c16="http://schemas.microsoft.com/office/drawing/2014/chart" uri="{C3380CC4-5D6E-409C-BE32-E72D297353CC}">
              <c16:uniqueId val="{00000004-CA4C-47D4-9054-314B6FC85D55}"/>
            </c:ext>
          </c:extLst>
        </c:ser>
        <c:dLbls>
          <c:showLegendKey val="0"/>
          <c:showVal val="0"/>
          <c:showCatName val="0"/>
          <c:showSerName val="0"/>
          <c:showPercent val="0"/>
          <c:showBubbleSize val="0"/>
          <c:showLeaderLines val="1"/>
        </c:dLbls>
        <c:firstSliceAng val="0"/>
      </c:pieChart>
    </c:plotArea>
    <c:plotVisOnly val="1"/>
    <c:dispBlanksAs val="zero"/>
    <c:showDLblsOverMax val="0"/>
  </c:chart>
  <c:txPr>
    <a:bodyPr/>
    <a:lstStyle/>
    <a:p>
      <a:pPr>
        <a:defRPr lang="zh-CN" sz="1800">
          <a:latin typeface="思源黑体 CN Medium" panose="020B0600000000000000" pitchFamily="34" charset="-122"/>
          <a:ea typeface="思源黑体 CN Medium" panose="020B0600000000000000" pitchFamily="34" charset="-122"/>
          <a:sym typeface="思源黑体 CN Medium" panose="020B0600000000000000" pitchFamily="34" charset="-122"/>
        </a:defRPr>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c:spPr>
            <c:extLst>
              <c:ext xmlns:c16="http://schemas.microsoft.com/office/drawing/2014/chart" uri="{C3380CC4-5D6E-409C-BE32-E72D297353CC}">
                <c16:uniqueId val="{00000001-E75B-4944-805B-9E808A637FAB}"/>
              </c:ext>
            </c:extLst>
          </c:dPt>
          <c:dPt>
            <c:idx val="1"/>
            <c:bubble3D val="0"/>
            <c:spPr>
              <a:solidFill>
                <a:schemeClr val="bg1">
                  <a:lumMod val="85000"/>
                </a:schemeClr>
              </a:solidFill>
            </c:spPr>
            <c:extLst>
              <c:ext xmlns:c16="http://schemas.microsoft.com/office/drawing/2014/chart" uri="{C3380CC4-5D6E-409C-BE32-E72D297353CC}">
                <c16:uniqueId val="{00000003-E75B-4944-805B-9E808A637FAB}"/>
              </c:ext>
            </c:extLst>
          </c:dPt>
          <c:cat>
            <c:strRef>
              <c:f>Sheet1!$A$2:$A$3</c:f>
              <c:strCache>
                <c:ptCount val="2"/>
                <c:pt idx="0">
                  <c:v>1st Qtr</c:v>
                </c:pt>
                <c:pt idx="1">
                  <c:v>2nd Qtr</c:v>
                </c:pt>
              </c:strCache>
            </c:strRef>
          </c:cat>
          <c:val>
            <c:numRef>
              <c:f>Sheet1!$B$2:$B$3</c:f>
              <c:numCache>
                <c:formatCode>General</c:formatCode>
                <c:ptCount val="2"/>
                <c:pt idx="0">
                  <c:v>7</c:v>
                </c:pt>
                <c:pt idx="1">
                  <c:v>3</c:v>
                </c:pt>
              </c:numCache>
            </c:numRef>
          </c:val>
          <c:extLst>
            <c:ext xmlns:c16="http://schemas.microsoft.com/office/drawing/2014/chart" uri="{C3380CC4-5D6E-409C-BE32-E72D297353CC}">
              <c16:uniqueId val="{00000004-E75B-4944-805B-9E808A637FAB}"/>
            </c:ext>
          </c:extLst>
        </c:ser>
        <c:dLbls>
          <c:showLegendKey val="0"/>
          <c:showVal val="0"/>
          <c:showCatName val="0"/>
          <c:showSerName val="0"/>
          <c:showPercent val="0"/>
          <c:showBubbleSize val="0"/>
          <c:showLeaderLines val="1"/>
        </c:dLbls>
        <c:firstSliceAng val="0"/>
      </c:pieChart>
    </c:plotArea>
    <c:plotVisOnly val="1"/>
    <c:dispBlanksAs val="zero"/>
    <c:showDLblsOverMax val="0"/>
  </c:chart>
  <c:txPr>
    <a:bodyPr/>
    <a:lstStyle/>
    <a:p>
      <a:pPr>
        <a:defRPr lang="zh-CN" sz="1800">
          <a:latin typeface="思源黑体 CN Medium" panose="020B0600000000000000" pitchFamily="34" charset="-122"/>
          <a:ea typeface="思源黑体 CN Medium" panose="020B0600000000000000" pitchFamily="34" charset="-122"/>
          <a:sym typeface="思源黑体 CN Medium" panose="020B0600000000000000" pitchFamily="34" charset="-122"/>
        </a:defRPr>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4"/>
              </a:solidFill>
            </c:spPr>
            <c:extLst>
              <c:ext xmlns:c16="http://schemas.microsoft.com/office/drawing/2014/chart" uri="{C3380CC4-5D6E-409C-BE32-E72D297353CC}">
                <c16:uniqueId val="{00000001-6560-4066-8F2B-7589FCD8D2EA}"/>
              </c:ext>
            </c:extLst>
          </c:dPt>
          <c:dPt>
            <c:idx val="1"/>
            <c:bubble3D val="0"/>
            <c:spPr>
              <a:solidFill>
                <a:schemeClr val="bg1">
                  <a:lumMod val="85000"/>
                </a:schemeClr>
              </a:solidFill>
            </c:spPr>
            <c:extLst>
              <c:ext xmlns:c16="http://schemas.microsoft.com/office/drawing/2014/chart" uri="{C3380CC4-5D6E-409C-BE32-E72D297353CC}">
                <c16:uniqueId val="{00000003-6560-4066-8F2B-7589FCD8D2EA}"/>
              </c:ext>
            </c:extLst>
          </c:dPt>
          <c:cat>
            <c:strRef>
              <c:f>Sheet1!$A$2:$A$3</c:f>
              <c:strCache>
                <c:ptCount val="2"/>
                <c:pt idx="0">
                  <c:v>1st Qtr</c:v>
                </c:pt>
                <c:pt idx="1">
                  <c:v>2nd Qtr</c:v>
                </c:pt>
              </c:strCache>
            </c:strRef>
          </c:cat>
          <c:val>
            <c:numRef>
              <c:f>Sheet1!$B$2:$B$3</c:f>
              <c:numCache>
                <c:formatCode>General</c:formatCode>
                <c:ptCount val="2"/>
                <c:pt idx="0">
                  <c:v>8</c:v>
                </c:pt>
                <c:pt idx="1">
                  <c:v>2</c:v>
                </c:pt>
              </c:numCache>
            </c:numRef>
          </c:val>
          <c:extLst>
            <c:ext xmlns:c16="http://schemas.microsoft.com/office/drawing/2014/chart" uri="{C3380CC4-5D6E-409C-BE32-E72D297353CC}">
              <c16:uniqueId val="{00000004-6560-4066-8F2B-7589FCD8D2EA}"/>
            </c:ext>
          </c:extLst>
        </c:ser>
        <c:dLbls>
          <c:showLegendKey val="0"/>
          <c:showVal val="0"/>
          <c:showCatName val="0"/>
          <c:showSerName val="0"/>
          <c:showPercent val="0"/>
          <c:showBubbleSize val="0"/>
          <c:showLeaderLines val="1"/>
        </c:dLbls>
        <c:firstSliceAng val="0"/>
      </c:pieChart>
    </c:plotArea>
    <c:plotVisOnly val="1"/>
    <c:dispBlanksAs val="zero"/>
    <c:showDLblsOverMax val="0"/>
  </c:chart>
  <c:txPr>
    <a:bodyPr/>
    <a:lstStyle/>
    <a:p>
      <a:pPr>
        <a:defRPr lang="zh-CN" sz="1800">
          <a:latin typeface="思源黑体 CN Medium" panose="020B0600000000000000" pitchFamily="34" charset="-122"/>
          <a:ea typeface="思源黑体 CN Medium" panose="020B0600000000000000" pitchFamily="34" charset="-122"/>
          <a:sym typeface="思源黑体 CN Medium" panose="020B0600000000000000" pitchFamily="34" charset="-122"/>
        </a:defRPr>
      </a:pPr>
      <a:endParaRPr lang="zh-CN"/>
    </a:p>
  </c:txPr>
  <c:externalData r:id="rId1">
    <c:autoUpdate val="0"/>
  </c:externalData>
</c:chartSpace>
</file>

<file path=ppt/media/image1.png>
</file>

<file path=ppt/media/image10.jpeg>
</file>

<file path=ppt/media/image11.jpeg>
</file>

<file path=ppt/media/image12.jpeg>
</file>

<file path=ppt/media/image13.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C3A4A8-81F4-4D58-AE8B-3BDF396CB23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7D7F41D-6DF6-40D7-981B-2F1DF7337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050BBEA3-ECC7-4E67-8887-6A2FF3BB057C}"/>
              </a:ext>
            </a:extLst>
          </p:cNvPr>
          <p:cNvSpPr>
            <a:spLocks noGrp="1"/>
          </p:cNvSpPr>
          <p:nvPr>
            <p:ph type="dt" sz="half" idx="10"/>
          </p:nvPr>
        </p:nvSpPr>
        <p:spPr/>
        <p:txBody>
          <a:bodyPr/>
          <a:lstStyle/>
          <a:p>
            <a:fld id="{303EED32-D00B-4551-AB61-1C3AED8BCD3C}" type="datetimeFigureOut">
              <a:rPr lang="zh-CN" altLang="en-US" smtClean="0"/>
              <a:t>2022/1/20</a:t>
            </a:fld>
            <a:endParaRPr lang="zh-CN" altLang="en-US"/>
          </a:p>
        </p:txBody>
      </p:sp>
      <p:sp>
        <p:nvSpPr>
          <p:cNvPr id="5" name="页脚占位符 4">
            <a:extLst>
              <a:ext uri="{FF2B5EF4-FFF2-40B4-BE49-F238E27FC236}">
                <a16:creationId xmlns:a16="http://schemas.microsoft.com/office/drawing/2014/main" id="{2D18583F-2483-449C-8815-010868F25C5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416CFC5-CB1B-4FA8-9E05-C4D6F2BD9F23}"/>
              </a:ext>
            </a:extLst>
          </p:cNvPr>
          <p:cNvSpPr>
            <a:spLocks noGrp="1"/>
          </p:cNvSpPr>
          <p:nvPr>
            <p:ph type="sldNum" sz="quarter" idx="12"/>
          </p:nvPr>
        </p:nvSpPr>
        <p:spPr/>
        <p:txBody>
          <a:body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2616594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BF0F67-6706-4503-8D19-98ED2E37483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1DE3C57-979E-4C7B-8195-F0CB86D4B6D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4976E6A-E00E-492D-9CD6-5956A378150F}"/>
              </a:ext>
            </a:extLst>
          </p:cNvPr>
          <p:cNvSpPr>
            <a:spLocks noGrp="1"/>
          </p:cNvSpPr>
          <p:nvPr>
            <p:ph type="dt" sz="half" idx="10"/>
          </p:nvPr>
        </p:nvSpPr>
        <p:spPr/>
        <p:txBody>
          <a:bodyPr/>
          <a:lstStyle/>
          <a:p>
            <a:fld id="{303EED32-D00B-4551-AB61-1C3AED8BCD3C}" type="datetimeFigureOut">
              <a:rPr lang="zh-CN" altLang="en-US" smtClean="0"/>
              <a:t>2022/1/20</a:t>
            </a:fld>
            <a:endParaRPr lang="zh-CN" altLang="en-US"/>
          </a:p>
        </p:txBody>
      </p:sp>
      <p:sp>
        <p:nvSpPr>
          <p:cNvPr id="5" name="页脚占位符 4">
            <a:extLst>
              <a:ext uri="{FF2B5EF4-FFF2-40B4-BE49-F238E27FC236}">
                <a16:creationId xmlns:a16="http://schemas.microsoft.com/office/drawing/2014/main" id="{0289180A-B848-4316-AA4C-9320DE78045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EEE6E00-5DB2-4836-8573-58EB31736CF0}"/>
              </a:ext>
            </a:extLst>
          </p:cNvPr>
          <p:cNvSpPr>
            <a:spLocks noGrp="1"/>
          </p:cNvSpPr>
          <p:nvPr>
            <p:ph type="sldNum" sz="quarter" idx="12"/>
          </p:nvPr>
        </p:nvSpPr>
        <p:spPr/>
        <p:txBody>
          <a:body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1873437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CBE54D8-354F-457C-AD8D-4EC10B56D5A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F8122CB-D9B0-459D-8730-9132023BFFC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B66C531-3698-4347-8117-1B1C258D5F69}"/>
              </a:ext>
            </a:extLst>
          </p:cNvPr>
          <p:cNvSpPr>
            <a:spLocks noGrp="1"/>
          </p:cNvSpPr>
          <p:nvPr>
            <p:ph type="dt" sz="half" idx="10"/>
          </p:nvPr>
        </p:nvSpPr>
        <p:spPr/>
        <p:txBody>
          <a:bodyPr/>
          <a:lstStyle/>
          <a:p>
            <a:fld id="{303EED32-D00B-4551-AB61-1C3AED8BCD3C}" type="datetimeFigureOut">
              <a:rPr lang="zh-CN" altLang="en-US" smtClean="0"/>
              <a:t>2022/1/20</a:t>
            </a:fld>
            <a:endParaRPr lang="zh-CN" altLang="en-US"/>
          </a:p>
        </p:txBody>
      </p:sp>
      <p:sp>
        <p:nvSpPr>
          <p:cNvPr id="5" name="页脚占位符 4">
            <a:extLst>
              <a:ext uri="{FF2B5EF4-FFF2-40B4-BE49-F238E27FC236}">
                <a16:creationId xmlns:a16="http://schemas.microsoft.com/office/drawing/2014/main" id="{45DD7356-7094-4695-A2D5-77AD2537888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734CEFC-46EF-4929-A60E-35E752FAAE18}"/>
              </a:ext>
            </a:extLst>
          </p:cNvPr>
          <p:cNvSpPr>
            <a:spLocks noGrp="1"/>
          </p:cNvSpPr>
          <p:nvPr>
            <p:ph type="sldNum" sz="quarter" idx="12"/>
          </p:nvPr>
        </p:nvSpPr>
        <p:spPr/>
        <p:txBody>
          <a:body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2675917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92A0D5-6746-4C38-8E01-6E8CA97F559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0D2EE46-48D7-41F2-81BE-85E8244C342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55383CF-7689-417F-8285-F2BD2DD0ECB3}"/>
              </a:ext>
            </a:extLst>
          </p:cNvPr>
          <p:cNvSpPr>
            <a:spLocks noGrp="1"/>
          </p:cNvSpPr>
          <p:nvPr>
            <p:ph type="dt" sz="half" idx="10"/>
          </p:nvPr>
        </p:nvSpPr>
        <p:spPr/>
        <p:txBody>
          <a:bodyPr/>
          <a:lstStyle/>
          <a:p>
            <a:fld id="{303EED32-D00B-4551-AB61-1C3AED8BCD3C}" type="datetimeFigureOut">
              <a:rPr lang="zh-CN" altLang="en-US" smtClean="0"/>
              <a:t>2022/1/20</a:t>
            </a:fld>
            <a:endParaRPr lang="zh-CN" altLang="en-US"/>
          </a:p>
        </p:txBody>
      </p:sp>
      <p:sp>
        <p:nvSpPr>
          <p:cNvPr id="5" name="页脚占位符 4">
            <a:extLst>
              <a:ext uri="{FF2B5EF4-FFF2-40B4-BE49-F238E27FC236}">
                <a16:creationId xmlns:a16="http://schemas.microsoft.com/office/drawing/2014/main" id="{BE2B80C5-7CDC-4909-B688-0DDCD6EDAA7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62DC3BA-D7D8-4A6E-909B-D0D0A1AD6790}"/>
              </a:ext>
            </a:extLst>
          </p:cNvPr>
          <p:cNvSpPr>
            <a:spLocks noGrp="1"/>
          </p:cNvSpPr>
          <p:nvPr>
            <p:ph type="sldNum" sz="quarter" idx="12"/>
          </p:nvPr>
        </p:nvSpPr>
        <p:spPr/>
        <p:txBody>
          <a:body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33517614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B45C72-77A6-49CE-8762-D7CC08CDB3A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8AD6DBCF-90BA-480C-8DC1-90B137B1F7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EEAB1342-0622-4544-8C9C-44F7ADA32961}"/>
              </a:ext>
            </a:extLst>
          </p:cNvPr>
          <p:cNvSpPr>
            <a:spLocks noGrp="1"/>
          </p:cNvSpPr>
          <p:nvPr>
            <p:ph type="dt" sz="half" idx="10"/>
          </p:nvPr>
        </p:nvSpPr>
        <p:spPr/>
        <p:txBody>
          <a:bodyPr/>
          <a:lstStyle/>
          <a:p>
            <a:fld id="{303EED32-D00B-4551-AB61-1C3AED8BCD3C}" type="datetimeFigureOut">
              <a:rPr lang="zh-CN" altLang="en-US" smtClean="0"/>
              <a:t>2022/1/20</a:t>
            </a:fld>
            <a:endParaRPr lang="zh-CN" altLang="en-US"/>
          </a:p>
        </p:txBody>
      </p:sp>
      <p:sp>
        <p:nvSpPr>
          <p:cNvPr id="5" name="页脚占位符 4">
            <a:extLst>
              <a:ext uri="{FF2B5EF4-FFF2-40B4-BE49-F238E27FC236}">
                <a16:creationId xmlns:a16="http://schemas.microsoft.com/office/drawing/2014/main" id="{0D15AE7D-C571-46AB-B71F-D894324E4D3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8DAA68C-3980-4902-9CFB-0B14B858A4AB}"/>
              </a:ext>
            </a:extLst>
          </p:cNvPr>
          <p:cNvSpPr>
            <a:spLocks noGrp="1"/>
          </p:cNvSpPr>
          <p:nvPr>
            <p:ph type="sldNum" sz="quarter" idx="12"/>
          </p:nvPr>
        </p:nvSpPr>
        <p:spPr/>
        <p:txBody>
          <a:body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2206799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7D479C-EBBA-4277-8999-0CDA3FF2F3A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9A8B501-6095-449E-AE6F-93EA6A2825E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FE60E506-BB37-4B3E-BE97-5574F9279003}"/>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B09645D4-BD06-4E43-8DDE-66D4641D6BB8}"/>
              </a:ext>
            </a:extLst>
          </p:cNvPr>
          <p:cNvSpPr>
            <a:spLocks noGrp="1"/>
          </p:cNvSpPr>
          <p:nvPr>
            <p:ph type="dt" sz="half" idx="10"/>
          </p:nvPr>
        </p:nvSpPr>
        <p:spPr/>
        <p:txBody>
          <a:bodyPr/>
          <a:lstStyle/>
          <a:p>
            <a:fld id="{303EED32-D00B-4551-AB61-1C3AED8BCD3C}" type="datetimeFigureOut">
              <a:rPr lang="zh-CN" altLang="en-US" smtClean="0"/>
              <a:t>2022/1/20</a:t>
            </a:fld>
            <a:endParaRPr lang="zh-CN" altLang="en-US"/>
          </a:p>
        </p:txBody>
      </p:sp>
      <p:sp>
        <p:nvSpPr>
          <p:cNvPr id="6" name="页脚占位符 5">
            <a:extLst>
              <a:ext uri="{FF2B5EF4-FFF2-40B4-BE49-F238E27FC236}">
                <a16:creationId xmlns:a16="http://schemas.microsoft.com/office/drawing/2014/main" id="{8BC01901-A1A8-463D-988F-B445F4E8AE8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ACD9586-0559-4DDC-9546-8F8B7203B59F}"/>
              </a:ext>
            </a:extLst>
          </p:cNvPr>
          <p:cNvSpPr>
            <a:spLocks noGrp="1"/>
          </p:cNvSpPr>
          <p:nvPr>
            <p:ph type="sldNum" sz="quarter" idx="12"/>
          </p:nvPr>
        </p:nvSpPr>
        <p:spPr/>
        <p:txBody>
          <a:body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20139118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CE5CBC-DEDB-4FFD-A9AD-32D40A5F514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6FA60D0D-BF2E-4097-B4F1-53CA6B0B8A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21EBE033-A531-4350-B2C2-C198BF07CCE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2B63F0F-83CB-4167-80F6-28403483B0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086C0666-345C-45A4-90C8-9CFD5FBDBFB0}"/>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EF53CD7-B848-48C4-B603-389319E7A205}"/>
              </a:ext>
            </a:extLst>
          </p:cNvPr>
          <p:cNvSpPr>
            <a:spLocks noGrp="1"/>
          </p:cNvSpPr>
          <p:nvPr>
            <p:ph type="dt" sz="half" idx="10"/>
          </p:nvPr>
        </p:nvSpPr>
        <p:spPr/>
        <p:txBody>
          <a:bodyPr/>
          <a:lstStyle/>
          <a:p>
            <a:fld id="{303EED32-D00B-4551-AB61-1C3AED8BCD3C}" type="datetimeFigureOut">
              <a:rPr lang="zh-CN" altLang="en-US" smtClean="0"/>
              <a:t>2022/1/20</a:t>
            </a:fld>
            <a:endParaRPr lang="zh-CN" altLang="en-US"/>
          </a:p>
        </p:txBody>
      </p:sp>
      <p:sp>
        <p:nvSpPr>
          <p:cNvPr id="8" name="页脚占位符 7">
            <a:extLst>
              <a:ext uri="{FF2B5EF4-FFF2-40B4-BE49-F238E27FC236}">
                <a16:creationId xmlns:a16="http://schemas.microsoft.com/office/drawing/2014/main" id="{58C557A3-5F7D-45BC-A112-3EDEF69BDE7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6A73ACA-1756-466E-B562-F7E84E1E43FA}"/>
              </a:ext>
            </a:extLst>
          </p:cNvPr>
          <p:cNvSpPr>
            <a:spLocks noGrp="1"/>
          </p:cNvSpPr>
          <p:nvPr>
            <p:ph type="sldNum" sz="quarter" idx="12"/>
          </p:nvPr>
        </p:nvSpPr>
        <p:spPr/>
        <p:txBody>
          <a:body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3187493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135078-5D9B-445B-B735-5C0F4A5020D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11691D5-10E1-4214-A210-1B60A0E9A167}"/>
              </a:ext>
            </a:extLst>
          </p:cNvPr>
          <p:cNvSpPr>
            <a:spLocks noGrp="1"/>
          </p:cNvSpPr>
          <p:nvPr>
            <p:ph type="dt" sz="half" idx="10"/>
          </p:nvPr>
        </p:nvSpPr>
        <p:spPr/>
        <p:txBody>
          <a:bodyPr/>
          <a:lstStyle/>
          <a:p>
            <a:fld id="{303EED32-D00B-4551-AB61-1C3AED8BCD3C}" type="datetimeFigureOut">
              <a:rPr lang="zh-CN" altLang="en-US" smtClean="0"/>
              <a:t>2022/1/20</a:t>
            </a:fld>
            <a:endParaRPr lang="zh-CN" altLang="en-US"/>
          </a:p>
        </p:txBody>
      </p:sp>
      <p:sp>
        <p:nvSpPr>
          <p:cNvPr id="4" name="页脚占位符 3">
            <a:extLst>
              <a:ext uri="{FF2B5EF4-FFF2-40B4-BE49-F238E27FC236}">
                <a16:creationId xmlns:a16="http://schemas.microsoft.com/office/drawing/2014/main" id="{654A2A56-7EA9-49BD-8EC5-B836DF3A050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8780A3BC-34BC-437F-8B59-89FCCEFFFB9E}"/>
              </a:ext>
            </a:extLst>
          </p:cNvPr>
          <p:cNvSpPr>
            <a:spLocks noGrp="1"/>
          </p:cNvSpPr>
          <p:nvPr>
            <p:ph type="sldNum" sz="quarter" idx="12"/>
          </p:nvPr>
        </p:nvSpPr>
        <p:spPr/>
        <p:txBody>
          <a:body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3696302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12D1005-1A95-4085-A127-F72DAAEDC952}"/>
              </a:ext>
            </a:extLst>
          </p:cNvPr>
          <p:cNvSpPr>
            <a:spLocks noGrp="1"/>
          </p:cNvSpPr>
          <p:nvPr>
            <p:ph type="dt" sz="half" idx="10"/>
          </p:nvPr>
        </p:nvSpPr>
        <p:spPr/>
        <p:txBody>
          <a:bodyPr/>
          <a:lstStyle/>
          <a:p>
            <a:fld id="{303EED32-D00B-4551-AB61-1C3AED8BCD3C}" type="datetimeFigureOut">
              <a:rPr lang="zh-CN" altLang="en-US" smtClean="0"/>
              <a:t>2022/1/20</a:t>
            </a:fld>
            <a:endParaRPr lang="zh-CN" altLang="en-US"/>
          </a:p>
        </p:txBody>
      </p:sp>
      <p:sp>
        <p:nvSpPr>
          <p:cNvPr id="3" name="页脚占位符 2">
            <a:extLst>
              <a:ext uri="{FF2B5EF4-FFF2-40B4-BE49-F238E27FC236}">
                <a16:creationId xmlns:a16="http://schemas.microsoft.com/office/drawing/2014/main" id="{7321CF86-5050-4054-B6FB-22D808148AC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E90E097-D3F2-49E5-A306-0CB961A4BDC6}"/>
              </a:ext>
            </a:extLst>
          </p:cNvPr>
          <p:cNvSpPr>
            <a:spLocks noGrp="1"/>
          </p:cNvSpPr>
          <p:nvPr>
            <p:ph type="sldNum" sz="quarter" idx="12"/>
          </p:nvPr>
        </p:nvSpPr>
        <p:spPr/>
        <p:txBody>
          <a:body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24838524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9A0614-CAEF-4E04-9987-F9C606AD52C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553BDB1-A52D-4771-ADE4-DC2CE1130F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1220CDA5-DDD1-482E-9763-4632292ED1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EA5EFD4-359D-4A9B-9CA4-9BC90E477856}"/>
              </a:ext>
            </a:extLst>
          </p:cNvPr>
          <p:cNvSpPr>
            <a:spLocks noGrp="1"/>
          </p:cNvSpPr>
          <p:nvPr>
            <p:ph type="dt" sz="half" idx="10"/>
          </p:nvPr>
        </p:nvSpPr>
        <p:spPr/>
        <p:txBody>
          <a:bodyPr/>
          <a:lstStyle/>
          <a:p>
            <a:fld id="{303EED32-D00B-4551-AB61-1C3AED8BCD3C}" type="datetimeFigureOut">
              <a:rPr lang="zh-CN" altLang="en-US" smtClean="0"/>
              <a:t>2022/1/20</a:t>
            </a:fld>
            <a:endParaRPr lang="zh-CN" altLang="en-US"/>
          </a:p>
        </p:txBody>
      </p:sp>
      <p:sp>
        <p:nvSpPr>
          <p:cNvPr id="6" name="页脚占位符 5">
            <a:extLst>
              <a:ext uri="{FF2B5EF4-FFF2-40B4-BE49-F238E27FC236}">
                <a16:creationId xmlns:a16="http://schemas.microsoft.com/office/drawing/2014/main" id="{1FCBF0C8-CC3F-462F-B032-547F80F10FD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C812BAC-0F8E-4F01-A6F4-95F96F4436BA}"/>
              </a:ext>
            </a:extLst>
          </p:cNvPr>
          <p:cNvSpPr>
            <a:spLocks noGrp="1"/>
          </p:cNvSpPr>
          <p:nvPr>
            <p:ph type="sldNum" sz="quarter" idx="12"/>
          </p:nvPr>
        </p:nvSpPr>
        <p:spPr/>
        <p:txBody>
          <a:body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1771719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B1B938-C30B-43CF-9B84-66E9C1F5C24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99EB8E81-2E34-4B76-A611-8E7D51458E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6ED614C-F382-44F6-AC88-A84B8B7744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2946490-58A4-4FB1-8383-959C8B679192}"/>
              </a:ext>
            </a:extLst>
          </p:cNvPr>
          <p:cNvSpPr>
            <a:spLocks noGrp="1"/>
          </p:cNvSpPr>
          <p:nvPr>
            <p:ph type="dt" sz="half" idx="10"/>
          </p:nvPr>
        </p:nvSpPr>
        <p:spPr/>
        <p:txBody>
          <a:bodyPr/>
          <a:lstStyle/>
          <a:p>
            <a:fld id="{303EED32-D00B-4551-AB61-1C3AED8BCD3C}" type="datetimeFigureOut">
              <a:rPr lang="zh-CN" altLang="en-US" smtClean="0"/>
              <a:t>2022/1/20</a:t>
            </a:fld>
            <a:endParaRPr lang="zh-CN" altLang="en-US"/>
          </a:p>
        </p:txBody>
      </p:sp>
      <p:sp>
        <p:nvSpPr>
          <p:cNvPr id="6" name="页脚占位符 5">
            <a:extLst>
              <a:ext uri="{FF2B5EF4-FFF2-40B4-BE49-F238E27FC236}">
                <a16:creationId xmlns:a16="http://schemas.microsoft.com/office/drawing/2014/main" id="{2DAFA61F-E3D0-408B-8367-50AF4A46809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0D19570-6E80-48A2-BAAA-E9A446E787B8}"/>
              </a:ext>
            </a:extLst>
          </p:cNvPr>
          <p:cNvSpPr>
            <a:spLocks noGrp="1"/>
          </p:cNvSpPr>
          <p:nvPr>
            <p:ph type="sldNum" sz="quarter" idx="12"/>
          </p:nvPr>
        </p:nvSpPr>
        <p:spPr/>
        <p:txBody>
          <a:body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85944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F287C58-C51F-4DD8-AF65-1A2ACEAAFD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77B4040-13DF-4394-9B33-7D55A22784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54B29E6-FAA6-490D-96AB-3B69C1F3E5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3EED32-D00B-4551-AB61-1C3AED8BCD3C}" type="datetimeFigureOut">
              <a:rPr lang="zh-CN" altLang="en-US" smtClean="0"/>
              <a:t>2022/1/20</a:t>
            </a:fld>
            <a:endParaRPr lang="zh-CN" altLang="en-US"/>
          </a:p>
        </p:txBody>
      </p:sp>
      <p:sp>
        <p:nvSpPr>
          <p:cNvPr id="5" name="页脚占位符 4">
            <a:extLst>
              <a:ext uri="{FF2B5EF4-FFF2-40B4-BE49-F238E27FC236}">
                <a16:creationId xmlns:a16="http://schemas.microsoft.com/office/drawing/2014/main" id="{1720BA8A-BA7A-4327-816F-41DD85E802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5AA88735-DA5E-4E67-94F6-0049E56FF5F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5684ED-6A66-451F-9CF3-DED373DC3F04}" type="slidenum">
              <a:rPr lang="zh-CN" altLang="en-US" smtClean="0"/>
              <a:t>‹#›</a:t>
            </a:fld>
            <a:endParaRPr lang="zh-CN" altLang="en-US"/>
          </a:p>
        </p:txBody>
      </p:sp>
    </p:spTree>
    <p:extLst>
      <p:ext uri="{BB962C8B-B14F-4D97-AF65-F5344CB8AC3E}">
        <p14:creationId xmlns:p14="http://schemas.microsoft.com/office/powerpoint/2010/main" val="15217048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p3"/><Relationship Id="rId2" Type="http://schemas.microsoft.com/office/2007/relationships/media" Target="../media/media1.mp3"/><Relationship Id="rId1" Type="http://schemas.openxmlformats.org/officeDocument/2006/relationships/themeOverride" Target="../theme/themeOverride1.xml"/><Relationship Id="rId5" Type="http://schemas.openxmlformats.org/officeDocument/2006/relationships/image" Target="../media/image1.png"/><Relationship Id="rId4"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tags" Target="../tags/tag15.xml"/><Relationship Id="rId13" Type="http://schemas.openxmlformats.org/officeDocument/2006/relationships/slideLayout" Target="../slideLayouts/slideLayout7.xml"/><Relationship Id="rId3" Type="http://schemas.openxmlformats.org/officeDocument/2006/relationships/tags" Target="../tags/tag10.xml"/><Relationship Id="rId7" Type="http://schemas.openxmlformats.org/officeDocument/2006/relationships/tags" Target="../tags/tag14.xml"/><Relationship Id="rId12" Type="http://schemas.openxmlformats.org/officeDocument/2006/relationships/tags" Target="../tags/tag19.xml"/><Relationship Id="rId17" Type="http://schemas.openxmlformats.org/officeDocument/2006/relationships/chart" Target="../charts/chart4.xml"/><Relationship Id="rId2" Type="http://schemas.openxmlformats.org/officeDocument/2006/relationships/tags" Target="../tags/tag9.xml"/><Relationship Id="rId16" Type="http://schemas.openxmlformats.org/officeDocument/2006/relationships/chart" Target="../charts/chart3.xml"/><Relationship Id="rId1" Type="http://schemas.openxmlformats.org/officeDocument/2006/relationships/tags" Target="../tags/tag8.xml"/><Relationship Id="rId6" Type="http://schemas.openxmlformats.org/officeDocument/2006/relationships/tags" Target="../tags/tag13.xml"/><Relationship Id="rId11" Type="http://schemas.openxmlformats.org/officeDocument/2006/relationships/tags" Target="../tags/tag18.xml"/><Relationship Id="rId5" Type="http://schemas.openxmlformats.org/officeDocument/2006/relationships/tags" Target="../tags/tag12.xml"/><Relationship Id="rId15" Type="http://schemas.openxmlformats.org/officeDocument/2006/relationships/chart" Target="../charts/chart2.xml"/><Relationship Id="rId10" Type="http://schemas.openxmlformats.org/officeDocument/2006/relationships/tags" Target="../tags/tag17.xml"/><Relationship Id="rId4" Type="http://schemas.openxmlformats.org/officeDocument/2006/relationships/tags" Target="../tags/tag11.xml"/><Relationship Id="rId9" Type="http://schemas.openxmlformats.org/officeDocument/2006/relationships/tags" Target="../tags/tag16.xml"/><Relationship Id="rId14" Type="http://schemas.openxmlformats.org/officeDocument/2006/relationships/chart" Target="../charts/chart1.xml"/></Relationships>
</file>

<file path=ppt/slides/_rels/slide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D70D06BC-D42C-4C4C-815B-60C77ACEFB74}"/>
              </a:ext>
            </a:extLst>
          </p:cNvPr>
          <p:cNvSpPr/>
          <p:nvPr/>
        </p:nvSpPr>
        <p:spPr>
          <a:xfrm rot="2700000">
            <a:off x="8910513" y="1061562"/>
            <a:ext cx="2065606" cy="2065606"/>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 name="矩形: 圆角 2">
            <a:extLst>
              <a:ext uri="{FF2B5EF4-FFF2-40B4-BE49-F238E27FC236}">
                <a16:creationId xmlns:a16="http://schemas.microsoft.com/office/drawing/2014/main" id="{64217321-4770-4CD3-8CBC-B4E0B06612F7}"/>
              </a:ext>
            </a:extLst>
          </p:cNvPr>
          <p:cNvSpPr/>
          <p:nvPr/>
        </p:nvSpPr>
        <p:spPr>
          <a:xfrm rot="2700000">
            <a:off x="9465486" y="150595"/>
            <a:ext cx="8472699" cy="8472699"/>
          </a:xfrm>
          <a:prstGeom prst="roundRect">
            <a:avLst>
              <a:gd name="adj" fmla="val 10163"/>
            </a:avLst>
          </a:prstGeom>
          <a:gradFill flip="none" rotWithShape="1">
            <a:gsLst>
              <a:gs pos="0">
                <a:sysClr val="window" lastClr="FFFFFF"/>
              </a:gs>
              <a:gs pos="85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 name="矩形: 圆角 3">
            <a:extLst>
              <a:ext uri="{FF2B5EF4-FFF2-40B4-BE49-F238E27FC236}">
                <a16:creationId xmlns:a16="http://schemas.microsoft.com/office/drawing/2014/main" id="{5AA5CA75-BF25-4E59-80E9-3E60B2C0F0CB}"/>
              </a:ext>
            </a:extLst>
          </p:cNvPr>
          <p:cNvSpPr/>
          <p:nvPr/>
        </p:nvSpPr>
        <p:spPr>
          <a:xfrm rot="2700000">
            <a:off x="-102387" y="-345397"/>
            <a:ext cx="1367070" cy="1367070"/>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2" name="文本框 11">
            <a:extLst>
              <a:ext uri="{FF2B5EF4-FFF2-40B4-BE49-F238E27FC236}">
                <a16:creationId xmlns:a16="http://schemas.microsoft.com/office/drawing/2014/main" id="{8B9B7199-06E1-4075-B7B8-4692762EE81B}"/>
              </a:ext>
            </a:extLst>
          </p:cNvPr>
          <p:cNvSpPr txBox="1"/>
          <p:nvPr/>
        </p:nvSpPr>
        <p:spPr>
          <a:xfrm>
            <a:off x="612914" y="2436481"/>
            <a:ext cx="7946886" cy="1246495"/>
          </a:xfrm>
          <a:prstGeom prst="rect">
            <a:avLst/>
          </a:prstGeom>
          <a:noFill/>
        </p:spPr>
        <p:txBody>
          <a:bodyPr wrap="square" rtlCol="0">
            <a:spAutoFit/>
          </a:bodyPr>
          <a:lstStyle/>
          <a:p>
            <a:pPr algn="just"/>
            <a:r>
              <a:rPr lang="zh-CN" altLang="en-US" sz="7500" spc="30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创新创业计划书</a:t>
            </a:r>
          </a:p>
        </p:txBody>
      </p:sp>
      <p:sp>
        <p:nvSpPr>
          <p:cNvPr id="13" name="矩形: 圆角 12">
            <a:extLst>
              <a:ext uri="{FF2B5EF4-FFF2-40B4-BE49-F238E27FC236}">
                <a16:creationId xmlns:a16="http://schemas.microsoft.com/office/drawing/2014/main" id="{1E06BAA2-8CFB-4E07-BA71-F7FA97166BAB}"/>
              </a:ext>
            </a:extLst>
          </p:cNvPr>
          <p:cNvSpPr/>
          <p:nvPr/>
        </p:nvSpPr>
        <p:spPr>
          <a:xfrm rot="2700000">
            <a:off x="-552450" y="-76200"/>
            <a:ext cx="1171575" cy="1171575"/>
          </a:xfrm>
          <a:prstGeom prst="roundRect">
            <a:avLst>
              <a:gd name="adj" fmla="val 10163"/>
            </a:avLst>
          </a:prstGeom>
          <a:gradFill flip="none" rotWithShape="1">
            <a:gsLst>
              <a:gs pos="0">
                <a:sysClr val="window" lastClr="FFFFFF"/>
              </a:gs>
              <a:gs pos="100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矩形: 圆角 13">
            <a:extLst>
              <a:ext uri="{FF2B5EF4-FFF2-40B4-BE49-F238E27FC236}">
                <a16:creationId xmlns:a16="http://schemas.microsoft.com/office/drawing/2014/main" id="{3EF3E411-74E0-41F8-A7E3-9F2FA744EBB6}"/>
              </a:ext>
            </a:extLst>
          </p:cNvPr>
          <p:cNvSpPr/>
          <p:nvPr/>
        </p:nvSpPr>
        <p:spPr>
          <a:xfrm rot="2700000">
            <a:off x="7581900" y="3263899"/>
            <a:ext cx="2032000" cy="2032000"/>
          </a:xfrm>
          <a:prstGeom prst="roundRect">
            <a:avLst/>
          </a:prstGeom>
          <a:solidFill>
            <a:schemeClr val="accent1"/>
          </a:solidFill>
          <a:ln w="60325" cap="flat" cmpd="sng" algn="ctr">
            <a:solidFill>
              <a:schemeClr val="accent3"/>
            </a:soli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5" name="矩形: 圆角 14">
            <a:extLst>
              <a:ext uri="{FF2B5EF4-FFF2-40B4-BE49-F238E27FC236}">
                <a16:creationId xmlns:a16="http://schemas.microsoft.com/office/drawing/2014/main" id="{8581238D-EEE2-4049-BC93-754290EE41A4}"/>
              </a:ext>
            </a:extLst>
          </p:cNvPr>
          <p:cNvSpPr/>
          <p:nvPr/>
        </p:nvSpPr>
        <p:spPr>
          <a:xfrm rot="2700000">
            <a:off x="10309763" y="-670815"/>
            <a:ext cx="962118" cy="962118"/>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6" name="矩形: 圆角 15">
            <a:extLst>
              <a:ext uri="{FF2B5EF4-FFF2-40B4-BE49-F238E27FC236}">
                <a16:creationId xmlns:a16="http://schemas.microsoft.com/office/drawing/2014/main" id="{9B9FF74A-5826-41B9-A48A-D8AA6EDC8B77}"/>
              </a:ext>
            </a:extLst>
          </p:cNvPr>
          <p:cNvSpPr/>
          <p:nvPr/>
        </p:nvSpPr>
        <p:spPr>
          <a:xfrm rot="2700000" flipH="1">
            <a:off x="3476443" y="980966"/>
            <a:ext cx="465587" cy="465587"/>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7" name="矩形: 圆角 16">
            <a:extLst>
              <a:ext uri="{FF2B5EF4-FFF2-40B4-BE49-F238E27FC236}">
                <a16:creationId xmlns:a16="http://schemas.microsoft.com/office/drawing/2014/main" id="{5B376F44-4D69-4E71-A757-5816BB310255}"/>
              </a:ext>
            </a:extLst>
          </p:cNvPr>
          <p:cNvSpPr/>
          <p:nvPr/>
        </p:nvSpPr>
        <p:spPr>
          <a:xfrm rot="2700000" flipH="1">
            <a:off x="8153377" y="1389721"/>
            <a:ext cx="743974" cy="743974"/>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8" name="组合 17">
            <a:extLst>
              <a:ext uri="{FF2B5EF4-FFF2-40B4-BE49-F238E27FC236}">
                <a16:creationId xmlns:a16="http://schemas.microsoft.com/office/drawing/2014/main" id="{13558449-F01F-4D45-AC7F-2B39E22132C7}"/>
              </a:ext>
            </a:extLst>
          </p:cNvPr>
          <p:cNvGrpSpPr/>
          <p:nvPr/>
        </p:nvGrpSpPr>
        <p:grpSpPr>
          <a:xfrm>
            <a:off x="712644" y="2025813"/>
            <a:ext cx="4859481" cy="307777"/>
            <a:chOff x="807894" y="2089313"/>
            <a:chExt cx="4859481" cy="307777"/>
          </a:xfrm>
        </p:grpSpPr>
        <p:sp>
          <p:nvSpPr>
            <p:cNvPr id="19" name="文本框 18">
              <a:extLst>
                <a:ext uri="{FF2B5EF4-FFF2-40B4-BE49-F238E27FC236}">
                  <a16:creationId xmlns:a16="http://schemas.microsoft.com/office/drawing/2014/main" id="{ADA8FD57-3DBA-4A5F-A6A3-54ACFF8E8C70}"/>
                </a:ext>
              </a:extLst>
            </p:cNvPr>
            <p:cNvSpPr txBox="1"/>
            <p:nvPr/>
          </p:nvSpPr>
          <p:spPr>
            <a:xfrm>
              <a:off x="807894" y="2089313"/>
              <a:ext cx="2837005" cy="307777"/>
            </a:xfrm>
            <a:prstGeom prst="rect">
              <a:avLst/>
            </a:prstGeom>
            <a:noFill/>
          </p:spPr>
          <p:txBody>
            <a:bodyPr wrap="square" rtlCol="0">
              <a:spAutoFit/>
            </a:bodyPr>
            <a:lstStyle/>
            <a:p>
              <a:r>
                <a:rPr lang="en-US" altLang="zh-CN"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THE FINAL REPORT</a:t>
              </a:r>
              <a:endParaRPr lang="zh-CN" altLang="en-US"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cxnSp>
          <p:nvCxnSpPr>
            <p:cNvPr id="20" name="直接连接符 19">
              <a:extLst>
                <a:ext uri="{FF2B5EF4-FFF2-40B4-BE49-F238E27FC236}">
                  <a16:creationId xmlns:a16="http://schemas.microsoft.com/office/drawing/2014/main" id="{A1BE6676-D8B5-41FE-9E22-B328F996AF85}"/>
                </a:ext>
              </a:extLst>
            </p:cNvPr>
            <p:cNvCxnSpPr>
              <a:cxnSpLocks/>
            </p:cNvCxnSpPr>
            <p:nvPr/>
          </p:nvCxnSpPr>
          <p:spPr>
            <a:xfrm>
              <a:off x="3238500" y="2243201"/>
              <a:ext cx="242887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21" name="文本框 20">
            <a:extLst>
              <a:ext uri="{FF2B5EF4-FFF2-40B4-BE49-F238E27FC236}">
                <a16:creationId xmlns:a16="http://schemas.microsoft.com/office/drawing/2014/main" id="{ED10DFBC-231D-4C7B-95AA-B0A585160A97}"/>
              </a:ext>
            </a:extLst>
          </p:cNvPr>
          <p:cNvSpPr txBox="1"/>
          <p:nvPr/>
        </p:nvSpPr>
        <p:spPr>
          <a:xfrm>
            <a:off x="790144" y="4250163"/>
            <a:ext cx="3777094" cy="809517"/>
          </a:xfrm>
          <a:prstGeom prst="rect">
            <a:avLst/>
          </a:prstGeom>
          <a:noFill/>
        </p:spPr>
        <p:txBody>
          <a:bodyPr wrap="square" lIns="0" tIns="0" rIns="0" bIns="0" rtlCol="0">
            <a:spAutoFit/>
          </a:bodyPr>
          <a:lstStyle/>
          <a:p>
            <a:pPr hangingPunct="0">
              <a:lnSpc>
                <a:spcPct val="150000"/>
              </a:lnSpc>
            </a:pPr>
            <a:r>
              <a:rPr lang="en-US" altLang="zh-CN" sz="9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Click here to enter your text, change the color or size of the text. You can also format the appropriate text and adjust the line spacing of the text. It is recommended that you use the original font in the document source file,</a:t>
            </a:r>
          </a:p>
        </p:txBody>
      </p:sp>
      <p:sp>
        <p:nvSpPr>
          <p:cNvPr id="22" name="文本框 21">
            <a:extLst>
              <a:ext uri="{FF2B5EF4-FFF2-40B4-BE49-F238E27FC236}">
                <a16:creationId xmlns:a16="http://schemas.microsoft.com/office/drawing/2014/main" id="{B3108055-0584-42CE-9E8B-60EBF1964C76}"/>
              </a:ext>
            </a:extLst>
          </p:cNvPr>
          <p:cNvSpPr txBox="1"/>
          <p:nvPr/>
        </p:nvSpPr>
        <p:spPr>
          <a:xfrm>
            <a:off x="790144" y="3774227"/>
            <a:ext cx="3777094" cy="307777"/>
          </a:xfrm>
          <a:prstGeom prst="rect">
            <a:avLst/>
          </a:prstGeom>
          <a:noFill/>
        </p:spPr>
        <p:txBody>
          <a:bodyPr wrap="square" lIns="0" tIns="0" rIns="0" bIns="0" rtlCol="0">
            <a:spAutoFit/>
          </a:bodyPr>
          <a:lstStyle/>
          <a:p>
            <a:pPr hangingPunct="0"/>
            <a:r>
              <a:rPr lang="zh-CN" altLang="en-US"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创新创业</a:t>
            </a:r>
            <a:r>
              <a:rPr lang="en-US" altLang="zh-CN"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a:t>
            </a:r>
            <a:r>
              <a:rPr lang="zh-CN" altLang="en-US"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商务计划</a:t>
            </a:r>
            <a:r>
              <a:rPr lang="en-US" altLang="zh-CN"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a:t>
            </a:r>
            <a:r>
              <a:rPr lang="zh-CN" altLang="en-US"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商务办公</a:t>
            </a:r>
            <a:endParaRPr lang="en-US" altLang="zh-CN"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3" name="矩形: 圆角 22">
            <a:extLst>
              <a:ext uri="{FF2B5EF4-FFF2-40B4-BE49-F238E27FC236}">
                <a16:creationId xmlns:a16="http://schemas.microsoft.com/office/drawing/2014/main" id="{4CE114D3-8054-43E8-8FB8-7E76B5A276D5}"/>
              </a:ext>
            </a:extLst>
          </p:cNvPr>
          <p:cNvSpPr/>
          <p:nvPr/>
        </p:nvSpPr>
        <p:spPr>
          <a:xfrm rot="2700000" flipH="1">
            <a:off x="7159914" y="1637228"/>
            <a:ext cx="230818" cy="230818"/>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4" name="矩形: 圆角 23">
            <a:extLst>
              <a:ext uri="{FF2B5EF4-FFF2-40B4-BE49-F238E27FC236}">
                <a16:creationId xmlns:a16="http://schemas.microsoft.com/office/drawing/2014/main" id="{691DD7F6-DBF7-460E-BF45-AFA45DD6DADF}"/>
              </a:ext>
            </a:extLst>
          </p:cNvPr>
          <p:cNvSpPr/>
          <p:nvPr/>
        </p:nvSpPr>
        <p:spPr>
          <a:xfrm rot="2700000" flipH="1">
            <a:off x="7264058" y="5406230"/>
            <a:ext cx="374500" cy="374500"/>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5" name="矩形: 圆角 24">
            <a:extLst>
              <a:ext uri="{FF2B5EF4-FFF2-40B4-BE49-F238E27FC236}">
                <a16:creationId xmlns:a16="http://schemas.microsoft.com/office/drawing/2014/main" id="{A4247066-3525-4565-9BBB-A293D4D608F9}"/>
              </a:ext>
            </a:extLst>
          </p:cNvPr>
          <p:cNvSpPr/>
          <p:nvPr/>
        </p:nvSpPr>
        <p:spPr>
          <a:xfrm rot="2700000" flipH="1">
            <a:off x="1012679" y="981162"/>
            <a:ext cx="216222" cy="216222"/>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26" name="组合 25">
            <a:extLst>
              <a:ext uri="{FF2B5EF4-FFF2-40B4-BE49-F238E27FC236}">
                <a16:creationId xmlns:a16="http://schemas.microsoft.com/office/drawing/2014/main" id="{84DF9A42-BE68-4FC0-9C45-EF5EB81B66E7}"/>
              </a:ext>
            </a:extLst>
          </p:cNvPr>
          <p:cNvGrpSpPr/>
          <p:nvPr/>
        </p:nvGrpSpPr>
        <p:grpSpPr>
          <a:xfrm>
            <a:off x="790144" y="5657339"/>
            <a:ext cx="2039542" cy="401905"/>
            <a:chOff x="783431" y="5644215"/>
            <a:chExt cx="2039542" cy="401905"/>
          </a:xfrm>
        </p:grpSpPr>
        <p:grpSp>
          <p:nvGrpSpPr>
            <p:cNvPr id="27" name="组合 26">
              <a:extLst>
                <a:ext uri="{FF2B5EF4-FFF2-40B4-BE49-F238E27FC236}">
                  <a16:creationId xmlns:a16="http://schemas.microsoft.com/office/drawing/2014/main" id="{FA7D2275-B555-4BFE-A3C7-3D0882592ADE}"/>
                </a:ext>
              </a:extLst>
            </p:cNvPr>
            <p:cNvGrpSpPr/>
            <p:nvPr/>
          </p:nvGrpSpPr>
          <p:grpSpPr>
            <a:xfrm>
              <a:off x="783431" y="5644215"/>
              <a:ext cx="2039542" cy="401905"/>
              <a:chOff x="1444334" y="3643965"/>
              <a:chExt cx="2039542" cy="401905"/>
            </a:xfrm>
          </p:grpSpPr>
          <p:sp>
            <p:nvSpPr>
              <p:cNvPr id="29" name="矩形: 圆角 28">
                <a:extLst>
                  <a:ext uri="{FF2B5EF4-FFF2-40B4-BE49-F238E27FC236}">
                    <a16:creationId xmlns:a16="http://schemas.microsoft.com/office/drawing/2014/main" id="{85F9DCD6-CF42-488D-B138-9872B0D70D27}"/>
                  </a:ext>
                </a:extLst>
              </p:cNvPr>
              <p:cNvSpPr/>
              <p:nvPr/>
            </p:nvSpPr>
            <p:spPr>
              <a:xfrm>
                <a:off x="1444334" y="3643965"/>
                <a:ext cx="2039542" cy="401905"/>
              </a:xfrm>
              <a:prstGeom prst="roundRect">
                <a:avLst>
                  <a:gd name="adj" fmla="val 50000"/>
                </a:avLst>
              </a:prstGeom>
              <a:gradFill flip="none" rotWithShape="1">
                <a:gsLst>
                  <a:gs pos="0">
                    <a:sysClr val="window" lastClr="FFFFFF"/>
                  </a:gs>
                  <a:gs pos="100000">
                    <a:srgbClr val="EEEEEE"/>
                  </a:gs>
                </a:gsLst>
                <a:lin ang="18900000" scaled="1"/>
                <a:tileRect/>
              </a:gradFill>
              <a:ln w="2857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0" name="椭圆 29">
                <a:extLst>
                  <a:ext uri="{FF2B5EF4-FFF2-40B4-BE49-F238E27FC236}">
                    <a16:creationId xmlns:a16="http://schemas.microsoft.com/office/drawing/2014/main" id="{72F1E602-8F95-4F73-8717-BBD8A2842DC7}"/>
                  </a:ext>
                </a:extLst>
              </p:cNvPr>
              <p:cNvSpPr/>
              <p:nvPr/>
            </p:nvSpPr>
            <p:spPr>
              <a:xfrm>
                <a:off x="3105660" y="3684437"/>
                <a:ext cx="320960" cy="320960"/>
              </a:xfrm>
              <a:prstGeom prst="ellipse">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28" name="文本框 27">
              <a:extLst>
                <a:ext uri="{FF2B5EF4-FFF2-40B4-BE49-F238E27FC236}">
                  <a16:creationId xmlns:a16="http://schemas.microsoft.com/office/drawing/2014/main" id="{93CD0EE1-2503-43FA-976D-AE67AED12DFA}"/>
                </a:ext>
              </a:extLst>
            </p:cNvPr>
            <p:cNvSpPr txBox="1"/>
            <p:nvPr/>
          </p:nvSpPr>
          <p:spPr>
            <a:xfrm>
              <a:off x="1110408" y="5724517"/>
              <a:ext cx="1099392" cy="246221"/>
            </a:xfrm>
            <a:prstGeom prst="rect">
              <a:avLst/>
            </a:prstGeom>
            <a:noFill/>
          </p:spPr>
          <p:txBody>
            <a:bodyPr wrap="square" lIns="0" tIns="0" rIns="0" bIns="0" rtlCol="0">
              <a:spAutoFit/>
            </a:bodyPr>
            <a:lstStyle/>
            <a:p>
              <a:pPr algn="ctr" hangingPunct="0"/>
              <a:r>
                <a:rPr lang="zh-CN" altLang="en-US" sz="1600" dirty="0">
                  <a:solidFill>
                    <a:schemeClr val="accent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主讲：</a:t>
              </a:r>
              <a:r>
                <a:rPr lang="en-US" altLang="zh-CN" sz="1600" dirty="0">
                  <a:solidFill>
                    <a:schemeClr val="accent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XXX</a:t>
              </a:r>
            </a:p>
          </p:txBody>
        </p:sp>
      </p:grpSp>
      <p:grpSp>
        <p:nvGrpSpPr>
          <p:cNvPr id="31" name="组合 30">
            <a:extLst>
              <a:ext uri="{FF2B5EF4-FFF2-40B4-BE49-F238E27FC236}">
                <a16:creationId xmlns:a16="http://schemas.microsoft.com/office/drawing/2014/main" id="{798E719D-62DC-469B-9C6D-2867AA98A154}"/>
              </a:ext>
            </a:extLst>
          </p:cNvPr>
          <p:cNvGrpSpPr/>
          <p:nvPr/>
        </p:nvGrpSpPr>
        <p:grpSpPr>
          <a:xfrm>
            <a:off x="8079905" y="3646713"/>
            <a:ext cx="1035990" cy="1266373"/>
            <a:chOff x="8891226" y="960439"/>
            <a:chExt cx="457141" cy="558800"/>
          </a:xfrm>
          <a:solidFill>
            <a:schemeClr val="bg1"/>
          </a:solidFill>
        </p:grpSpPr>
        <p:sp>
          <p:nvSpPr>
            <p:cNvPr id="32" name="Freeform 204">
              <a:extLst>
                <a:ext uri="{FF2B5EF4-FFF2-40B4-BE49-F238E27FC236}">
                  <a16:creationId xmlns:a16="http://schemas.microsoft.com/office/drawing/2014/main" id="{0A0BBE29-1D3F-43B8-B62B-EC1555805B10}"/>
                </a:ext>
              </a:extLst>
            </p:cNvPr>
            <p:cNvSpPr>
              <a:spLocks/>
            </p:cNvSpPr>
            <p:nvPr/>
          </p:nvSpPr>
          <p:spPr bwMode="auto">
            <a:xfrm>
              <a:off x="9013446" y="1222377"/>
              <a:ext cx="265078" cy="166688"/>
            </a:xfrm>
            <a:custGeom>
              <a:avLst/>
              <a:gdLst>
                <a:gd name="T0" fmla="*/ 45 w 91"/>
                <a:gd name="T1" fmla="*/ 0 h 57"/>
                <a:gd name="T2" fmla="*/ 0 w 91"/>
                <a:gd name="T3" fmla="*/ 31 h 57"/>
                <a:gd name="T4" fmla="*/ 45 w 91"/>
                <a:gd name="T5" fmla="*/ 30 h 57"/>
                <a:gd name="T6" fmla="*/ 45 w 91"/>
                <a:gd name="T7" fmla="*/ 30 h 57"/>
                <a:gd name="T8" fmla="*/ 46 w 91"/>
                <a:gd name="T9" fmla="*/ 30 h 57"/>
                <a:gd name="T10" fmla="*/ 46 w 91"/>
                <a:gd name="T11" fmla="*/ 31 h 57"/>
                <a:gd name="T12" fmla="*/ 47 w 91"/>
                <a:gd name="T13" fmla="*/ 31 h 57"/>
                <a:gd name="T14" fmla="*/ 48 w 91"/>
                <a:gd name="T15" fmla="*/ 31 h 57"/>
                <a:gd name="T16" fmla="*/ 78 w 91"/>
                <a:gd name="T17" fmla="*/ 57 h 57"/>
                <a:gd name="T18" fmla="*/ 91 w 91"/>
                <a:gd name="T19" fmla="*/ 34 h 57"/>
                <a:gd name="T20" fmla="*/ 45 w 91"/>
                <a:gd name="T21"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57">
                  <a:moveTo>
                    <a:pt x="45" y="0"/>
                  </a:moveTo>
                  <a:cubicBezTo>
                    <a:pt x="21" y="0"/>
                    <a:pt x="2" y="14"/>
                    <a:pt x="0" y="31"/>
                  </a:cubicBezTo>
                  <a:cubicBezTo>
                    <a:pt x="45" y="30"/>
                    <a:pt x="45" y="30"/>
                    <a:pt x="45" y="30"/>
                  </a:cubicBezTo>
                  <a:cubicBezTo>
                    <a:pt x="45" y="30"/>
                    <a:pt x="45" y="30"/>
                    <a:pt x="45" y="30"/>
                  </a:cubicBezTo>
                  <a:cubicBezTo>
                    <a:pt x="45" y="30"/>
                    <a:pt x="46" y="30"/>
                    <a:pt x="46" y="30"/>
                  </a:cubicBezTo>
                  <a:cubicBezTo>
                    <a:pt x="46" y="30"/>
                    <a:pt x="46" y="31"/>
                    <a:pt x="46" y="31"/>
                  </a:cubicBezTo>
                  <a:cubicBezTo>
                    <a:pt x="47" y="31"/>
                    <a:pt x="47" y="31"/>
                    <a:pt x="47" y="31"/>
                  </a:cubicBezTo>
                  <a:cubicBezTo>
                    <a:pt x="47" y="31"/>
                    <a:pt x="48" y="31"/>
                    <a:pt x="48" y="31"/>
                  </a:cubicBezTo>
                  <a:cubicBezTo>
                    <a:pt x="78" y="57"/>
                    <a:pt x="78" y="57"/>
                    <a:pt x="78" y="57"/>
                  </a:cubicBezTo>
                  <a:cubicBezTo>
                    <a:pt x="86" y="51"/>
                    <a:pt x="91" y="43"/>
                    <a:pt x="91" y="34"/>
                  </a:cubicBezTo>
                  <a:cubicBezTo>
                    <a:pt x="91" y="16"/>
                    <a:pt x="70" y="0"/>
                    <a:pt x="4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3" name="Freeform 206">
              <a:extLst>
                <a:ext uri="{FF2B5EF4-FFF2-40B4-BE49-F238E27FC236}">
                  <a16:creationId xmlns:a16="http://schemas.microsoft.com/office/drawing/2014/main" id="{5BC5176F-69DF-4BE9-BBFC-9870DB85DCB2}"/>
                </a:ext>
              </a:extLst>
            </p:cNvPr>
            <p:cNvSpPr>
              <a:spLocks/>
            </p:cNvSpPr>
            <p:nvPr/>
          </p:nvSpPr>
          <p:spPr bwMode="auto">
            <a:xfrm>
              <a:off x="9107097" y="1338264"/>
              <a:ext cx="112698" cy="82550"/>
            </a:xfrm>
            <a:custGeom>
              <a:avLst/>
              <a:gdLst>
                <a:gd name="T0" fmla="*/ 0 w 39"/>
                <a:gd name="T1" fmla="*/ 27 h 28"/>
                <a:gd name="T2" fmla="*/ 13 w 39"/>
                <a:gd name="T3" fmla="*/ 28 h 28"/>
                <a:gd name="T4" fmla="*/ 39 w 39"/>
                <a:gd name="T5" fmla="*/ 22 h 28"/>
                <a:gd name="T6" fmla="*/ 14 w 39"/>
                <a:gd name="T7" fmla="*/ 0 h 28"/>
                <a:gd name="T8" fmla="*/ 0 w 39"/>
                <a:gd name="T9" fmla="*/ 27 h 28"/>
              </a:gdLst>
              <a:ahLst/>
              <a:cxnLst>
                <a:cxn ang="0">
                  <a:pos x="T0" y="T1"/>
                </a:cxn>
                <a:cxn ang="0">
                  <a:pos x="T2" y="T3"/>
                </a:cxn>
                <a:cxn ang="0">
                  <a:pos x="T4" y="T5"/>
                </a:cxn>
                <a:cxn ang="0">
                  <a:pos x="T6" y="T7"/>
                </a:cxn>
                <a:cxn ang="0">
                  <a:pos x="T8" y="T9"/>
                </a:cxn>
              </a:cxnLst>
              <a:rect l="0" t="0" r="r" b="b"/>
              <a:pathLst>
                <a:path w="39" h="28">
                  <a:moveTo>
                    <a:pt x="0" y="27"/>
                  </a:moveTo>
                  <a:cubicBezTo>
                    <a:pt x="5" y="28"/>
                    <a:pt x="9" y="28"/>
                    <a:pt x="13" y="28"/>
                  </a:cubicBezTo>
                  <a:cubicBezTo>
                    <a:pt x="23" y="28"/>
                    <a:pt x="32" y="26"/>
                    <a:pt x="39" y="22"/>
                  </a:cubicBezTo>
                  <a:cubicBezTo>
                    <a:pt x="14" y="0"/>
                    <a:pt x="14" y="0"/>
                    <a:pt x="14" y="0"/>
                  </a:cubicBezTo>
                  <a:lnTo>
                    <a:pt x="0" y="27"/>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4" name="Freeform 207">
              <a:extLst>
                <a:ext uri="{FF2B5EF4-FFF2-40B4-BE49-F238E27FC236}">
                  <a16:creationId xmlns:a16="http://schemas.microsoft.com/office/drawing/2014/main" id="{695F96A6-AFE9-4394-A1B5-F6440F1679E4}"/>
                </a:ext>
              </a:extLst>
            </p:cNvPr>
            <p:cNvSpPr>
              <a:spLocks/>
            </p:cNvSpPr>
            <p:nvPr/>
          </p:nvSpPr>
          <p:spPr bwMode="auto">
            <a:xfrm>
              <a:off x="8949956" y="1373190"/>
              <a:ext cx="109523" cy="79375"/>
            </a:xfrm>
            <a:custGeom>
              <a:avLst/>
              <a:gdLst>
                <a:gd name="T0" fmla="*/ 25 w 38"/>
                <a:gd name="T1" fmla="*/ 27 h 27"/>
                <a:gd name="T2" fmla="*/ 38 w 38"/>
                <a:gd name="T3" fmla="*/ 0 h 27"/>
                <a:gd name="T4" fmla="*/ 0 w 38"/>
                <a:gd name="T5" fmla="*/ 1 h 27"/>
                <a:gd name="T6" fmla="*/ 25 w 38"/>
                <a:gd name="T7" fmla="*/ 27 h 27"/>
              </a:gdLst>
              <a:ahLst/>
              <a:cxnLst>
                <a:cxn ang="0">
                  <a:pos x="T0" y="T1"/>
                </a:cxn>
                <a:cxn ang="0">
                  <a:pos x="T2" y="T3"/>
                </a:cxn>
                <a:cxn ang="0">
                  <a:pos x="T4" y="T5"/>
                </a:cxn>
                <a:cxn ang="0">
                  <a:pos x="T6" y="T7"/>
                </a:cxn>
              </a:cxnLst>
              <a:rect l="0" t="0" r="r" b="b"/>
              <a:pathLst>
                <a:path w="38" h="27">
                  <a:moveTo>
                    <a:pt x="25" y="27"/>
                  </a:moveTo>
                  <a:cubicBezTo>
                    <a:pt x="38" y="0"/>
                    <a:pt x="38" y="0"/>
                    <a:pt x="38" y="0"/>
                  </a:cubicBezTo>
                  <a:cubicBezTo>
                    <a:pt x="0" y="1"/>
                    <a:pt x="0" y="1"/>
                    <a:pt x="0" y="1"/>
                  </a:cubicBezTo>
                  <a:cubicBezTo>
                    <a:pt x="2" y="12"/>
                    <a:pt x="11" y="22"/>
                    <a:pt x="25"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5" name="Freeform 208">
              <a:extLst>
                <a:ext uri="{FF2B5EF4-FFF2-40B4-BE49-F238E27FC236}">
                  <a16:creationId xmlns:a16="http://schemas.microsoft.com/office/drawing/2014/main" id="{CA7E58AE-2166-4725-AC41-F1F48AF500AA}"/>
                </a:ext>
              </a:extLst>
            </p:cNvPr>
            <p:cNvSpPr>
              <a:spLocks noEditPoints="1"/>
            </p:cNvSpPr>
            <p:nvPr/>
          </p:nvSpPr>
          <p:spPr bwMode="auto">
            <a:xfrm>
              <a:off x="8891226" y="960439"/>
              <a:ext cx="457141" cy="558800"/>
            </a:xfrm>
            <a:custGeom>
              <a:avLst/>
              <a:gdLst>
                <a:gd name="T0" fmla="*/ 157 w 157"/>
                <a:gd name="T1" fmla="*/ 63 h 192"/>
                <a:gd name="T2" fmla="*/ 156 w 157"/>
                <a:gd name="T3" fmla="*/ 62 h 192"/>
                <a:gd name="T4" fmla="*/ 156 w 157"/>
                <a:gd name="T5" fmla="*/ 62 h 192"/>
                <a:gd name="T6" fmla="*/ 105 w 157"/>
                <a:gd name="T7" fmla="*/ 9 h 192"/>
                <a:gd name="T8" fmla="*/ 102 w 157"/>
                <a:gd name="T9" fmla="*/ 8 h 192"/>
                <a:gd name="T10" fmla="*/ 62 w 157"/>
                <a:gd name="T11" fmla="*/ 8 h 192"/>
                <a:gd name="T12" fmla="*/ 66 w 157"/>
                <a:gd name="T13" fmla="*/ 60 h 192"/>
                <a:gd name="T14" fmla="*/ 34 w 157"/>
                <a:gd name="T15" fmla="*/ 60 h 192"/>
                <a:gd name="T16" fmla="*/ 38 w 157"/>
                <a:gd name="T17" fmla="*/ 30 h 192"/>
                <a:gd name="T18" fmla="*/ 42 w 157"/>
                <a:gd name="T19" fmla="*/ 60 h 192"/>
                <a:gd name="T20" fmla="*/ 59 w 157"/>
                <a:gd name="T21" fmla="*/ 60 h 192"/>
                <a:gd name="T22" fmla="*/ 49 w 157"/>
                <a:gd name="T23" fmla="*/ 8 h 192"/>
                <a:gd name="T24" fmla="*/ 62 w 157"/>
                <a:gd name="T25" fmla="*/ 8 h 192"/>
                <a:gd name="T26" fmla="*/ 33 w 157"/>
                <a:gd name="T27" fmla="*/ 8 h 192"/>
                <a:gd name="T28" fmla="*/ 19 w 157"/>
                <a:gd name="T29" fmla="*/ 8 h 192"/>
                <a:gd name="T30" fmla="*/ 0 w 157"/>
                <a:gd name="T31" fmla="*/ 12 h 192"/>
                <a:gd name="T32" fmla="*/ 4 w 157"/>
                <a:gd name="T33" fmla="*/ 192 h 192"/>
                <a:gd name="T34" fmla="*/ 157 w 157"/>
                <a:gd name="T35" fmla="*/ 189 h 192"/>
                <a:gd name="T36" fmla="*/ 157 w 157"/>
                <a:gd name="T37" fmla="*/ 64 h 192"/>
                <a:gd name="T38" fmla="*/ 45 w 157"/>
                <a:gd name="T39" fmla="*/ 177 h 192"/>
                <a:gd name="T40" fmla="*/ 13 w 157"/>
                <a:gd name="T41" fmla="*/ 137 h 192"/>
                <a:gd name="T42" fmla="*/ 65 w 157"/>
                <a:gd name="T43" fmla="*/ 134 h 192"/>
                <a:gd name="T44" fmla="*/ 68 w 157"/>
                <a:gd name="T45" fmla="*/ 136 h 192"/>
                <a:gd name="T46" fmla="*/ 50 w 157"/>
                <a:gd name="T47" fmla="*/ 175 h 192"/>
                <a:gd name="T48" fmla="*/ 123 w 157"/>
                <a:gd name="T49" fmla="*/ 155 h 192"/>
                <a:gd name="T50" fmla="*/ 121 w 157"/>
                <a:gd name="T51" fmla="*/ 156 h 192"/>
                <a:gd name="T52" fmla="*/ 68 w 157"/>
                <a:gd name="T53" fmla="*/ 163 h 192"/>
                <a:gd name="T54" fmla="*/ 65 w 157"/>
                <a:gd name="T55" fmla="*/ 157 h 192"/>
                <a:gd name="T56" fmla="*/ 38 w 157"/>
                <a:gd name="T57" fmla="*/ 129 h 192"/>
                <a:gd name="T58" fmla="*/ 34 w 157"/>
                <a:gd name="T59" fmla="*/ 125 h 192"/>
                <a:gd name="T60" fmla="*/ 87 w 157"/>
                <a:gd name="T61" fmla="*/ 83 h 192"/>
                <a:gd name="T62" fmla="*/ 123 w 157"/>
                <a:gd name="T63" fmla="*/ 155 h 192"/>
                <a:gd name="T64" fmla="*/ 106 w 157"/>
                <a:gd name="T65" fmla="*/ 22 h 192"/>
                <a:gd name="T66" fmla="*/ 106 w 157"/>
                <a:gd name="T67" fmla="*/ 6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192">
                  <a:moveTo>
                    <a:pt x="157" y="64"/>
                  </a:moveTo>
                  <a:cubicBezTo>
                    <a:pt x="157" y="64"/>
                    <a:pt x="157" y="63"/>
                    <a:pt x="157" y="63"/>
                  </a:cubicBezTo>
                  <a:cubicBezTo>
                    <a:pt x="157" y="63"/>
                    <a:pt x="157" y="63"/>
                    <a:pt x="156" y="62"/>
                  </a:cubicBezTo>
                  <a:cubicBezTo>
                    <a:pt x="156" y="62"/>
                    <a:pt x="156" y="62"/>
                    <a:pt x="156" y="62"/>
                  </a:cubicBezTo>
                  <a:cubicBezTo>
                    <a:pt x="156" y="62"/>
                    <a:pt x="156" y="62"/>
                    <a:pt x="156" y="62"/>
                  </a:cubicBezTo>
                  <a:cubicBezTo>
                    <a:pt x="156" y="62"/>
                    <a:pt x="156" y="62"/>
                    <a:pt x="156" y="62"/>
                  </a:cubicBezTo>
                  <a:cubicBezTo>
                    <a:pt x="105" y="9"/>
                    <a:pt x="105" y="9"/>
                    <a:pt x="105" y="9"/>
                  </a:cubicBezTo>
                  <a:cubicBezTo>
                    <a:pt x="105" y="9"/>
                    <a:pt x="105" y="9"/>
                    <a:pt x="105" y="9"/>
                  </a:cubicBezTo>
                  <a:cubicBezTo>
                    <a:pt x="104" y="9"/>
                    <a:pt x="104" y="8"/>
                    <a:pt x="103" y="8"/>
                  </a:cubicBezTo>
                  <a:cubicBezTo>
                    <a:pt x="103" y="8"/>
                    <a:pt x="102" y="8"/>
                    <a:pt x="102" y="8"/>
                  </a:cubicBezTo>
                  <a:cubicBezTo>
                    <a:pt x="102" y="8"/>
                    <a:pt x="102" y="8"/>
                    <a:pt x="102" y="8"/>
                  </a:cubicBezTo>
                  <a:cubicBezTo>
                    <a:pt x="62" y="8"/>
                    <a:pt x="62" y="8"/>
                    <a:pt x="62" y="8"/>
                  </a:cubicBezTo>
                  <a:cubicBezTo>
                    <a:pt x="65" y="11"/>
                    <a:pt x="66" y="16"/>
                    <a:pt x="66" y="20"/>
                  </a:cubicBezTo>
                  <a:cubicBezTo>
                    <a:pt x="66" y="60"/>
                    <a:pt x="66" y="60"/>
                    <a:pt x="66" y="60"/>
                  </a:cubicBezTo>
                  <a:cubicBezTo>
                    <a:pt x="66" y="72"/>
                    <a:pt x="60" y="80"/>
                    <a:pt x="50" y="80"/>
                  </a:cubicBezTo>
                  <a:cubicBezTo>
                    <a:pt x="40" y="80"/>
                    <a:pt x="34" y="72"/>
                    <a:pt x="34" y="60"/>
                  </a:cubicBezTo>
                  <a:cubicBezTo>
                    <a:pt x="34" y="34"/>
                    <a:pt x="34" y="34"/>
                    <a:pt x="34" y="34"/>
                  </a:cubicBezTo>
                  <a:cubicBezTo>
                    <a:pt x="34" y="32"/>
                    <a:pt x="35" y="30"/>
                    <a:pt x="38" y="30"/>
                  </a:cubicBezTo>
                  <a:cubicBezTo>
                    <a:pt x="40" y="30"/>
                    <a:pt x="42" y="32"/>
                    <a:pt x="42" y="34"/>
                  </a:cubicBezTo>
                  <a:cubicBezTo>
                    <a:pt x="42" y="60"/>
                    <a:pt x="42" y="60"/>
                    <a:pt x="42" y="60"/>
                  </a:cubicBezTo>
                  <a:cubicBezTo>
                    <a:pt x="42" y="63"/>
                    <a:pt x="42" y="73"/>
                    <a:pt x="50" y="73"/>
                  </a:cubicBezTo>
                  <a:cubicBezTo>
                    <a:pt x="58" y="73"/>
                    <a:pt x="59" y="63"/>
                    <a:pt x="59" y="60"/>
                  </a:cubicBezTo>
                  <a:cubicBezTo>
                    <a:pt x="59" y="20"/>
                    <a:pt x="59" y="20"/>
                    <a:pt x="59" y="20"/>
                  </a:cubicBezTo>
                  <a:cubicBezTo>
                    <a:pt x="59" y="14"/>
                    <a:pt x="54" y="9"/>
                    <a:pt x="49" y="8"/>
                  </a:cubicBezTo>
                  <a:cubicBezTo>
                    <a:pt x="49" y="8"/>
                    <a:pt x="49" y="8"/>
                    <a:pt x="49" y="8"/>
                  </a:cubicBezTo>
                  <a:cubicBezTo>
                    <a:pt x="62" y="8"/>
                    <a:pt x="62" y="8"/>
                    <a:pt x="62" y="8"/>
                  </a:cubicBezTo>
                  <a:cubicBezTo>
                    <a:pt x="59" y="3"/>
                    <a:pt x="53" y="0"/>
                    <a:pt x="47" y="0"/>
                  </a:cubicBezTo>
                  <a:cubicBezTo>
                    <a:pt x="42" y="0"/>
                    <a:pt x="36" y="3"/>
                    <a:pt x="33" y="8"/>
                  </a:cubicBezTo>
                  <a:cubicBezTo>
                    <a:pt x="19" y="8"/>
                    <a:pt x="19" y="8"/>
                    <a:pt x="19" y="8"/>
                  </a:cubicBezTo>
                  <a:cubicBezTo>
                    <a:pt x="19" y="8"/>
                    <a:pt x="19" y="8"/>
                    <a:pt x="19" y="8"/>
                  </a:cubicBezTo>
                  <a:cubicBezTo>
                    <a:pt x="4" y="8"/>
                    <a:pt x="4" y="8"/>
                    <a:pt x="4" y="8"/>
                  </a:cubicBezTo>
                  <a:cubicBezTo>
                    <a:pt x="2" y="8"/>
                    <a:pt x="0" y="10"/>
                    <a:pt x="0" y="12"/>
                  </a:cubicBezTo>
                  <a:cubicBezTo>
                    <a:pt x="0" y="189"/>
                    <a:pt x="0" y="189"/>
                    <a:pt x="0" y="189"/>
                  </a:cubicBezTo>
                  <a:cubicBezTo>
                    <a:pt x="0" y="191"/>
                    <a:pt x="2" y="192"/>
                    <a:pt x="4" y="192"/>
                  </a:cubicBezTo>
                  <a:cubicBezTo>
                    <a:pt x="153" y="192"/>
                    <a:pt x="153" y="192"/>
                    <a:pt x="153" y="192"/>
                  </a:cubicBezTo>
                  <a:cubicBezTo>
                    <a:pt x="155" y="192"/>
                    <a:pt x="157" y="191"/>
                    <a:pt x="157" y="189"/>
                  </a:cubicBezTo>
                  <a:cubicBezTo>
                    <a:pt x="157" y="65"/>
                    <a:pt x="157" y="65"/>
                    <a:pt x="157" y="65"/>
                  </a:cubicBezTo>
                  <a:cubicBezTo>
                    <a:pt x="157" y="64"/>
                    <a:pt x="157" y="64"/>
                    <a:pt x="157" y="64"/>
                  </a:cubicBezTo>
                  <a:close/>
                  <a:moveTo>
                    <a:pt x="47" y="177"/>
                  </a:moveTo>
                  <a:cubicBezTo>
                    <a:pt x="46" y="177"/>
                    <a:pt x="46" y="177"/>
                    <a:pt x="45" y="177"/>
                  </a:cubicBezTo>
                  <a:cubicBezTo>
                    <a:pt x="25" y="171"/>
                    <a:pt x="12" y="156"/>
                    <a:pt x="12" y="139"/>
                  </a:cubicBezTo>
                  <a:cubicBezTo>
                    <a:pt x="12" y="138"/>
                    <a:pt x="12" y="137"/>
                    <a:pt x="13" y="137"/>
                  </a:cubicBezTo>
                  <a:cubicBezTo>
                    <a:pt x="13" y="136"/>
                    <a:pt x="14" y="135"/>
                    <a:pt x="15" y="135"/>
                  </a:cubicBezTo>
                  <a:cubicBezTo>
                    <a:pt x="65" y="134"/>
                    <a:pt x="65" y="134"/>
                    <a:pt x="65" y="134"/>
                  </a:cubicBezTo>
                  <a:cubicBezTo>
                    <a:pt x="65" y="134"/>
                    <a:pt x="65" y="134"/>
                    <a:pt x="65" y="134"/>
                  </a:cubicBezTo>
                  <a:cubicBezTo>
                    <a:pt x="66" y="134"/>
                    <a:pt x="68" y="135"/>
                    <a:pt x="68" y="136"/>
                  </a:cubicBezTo>
                  <a:cubicBezTo>
                    <a:pt x="69" y="137"/>
                    <a:pt x="69" y="139"/>
                    <a:pt x="68" y="140"/>
                  </a:cubicBezTo>
                  <a:cubicBezTo>
                    <a:pt x="50" y="175"/>
                    <a:pt x="50" y="175"/>
                    <a:pt x="50" y="175"/>
                  </a:cubicBezTo>
                  <a:cubicBezTo>
                    <a:pt x="49" y="177"/>
                    <a:pt x="48" y="177"/>
                    <a:pt x="47" y="177"/>
                  </a:cubicBezTo>
                  <a:close/>
                  <a:moveTo>
                    <a:pt x="123" y="155"/>
                  </a:moveTo>
                  <a:cubicBezTo>
                    <a:pt x="123" y="155"/>
                    <a:pt x="123" y="155"/>
                    <a:pt x="123" y="155"/>
                  </a:cubicBezTo>
                  <a:cubicBezTo>
                    <a:pt x="123" y="156"/>
                    <a:pt x="122" y="156"/>
                    <a:pt x="121" y="156"/>
                  </a:cubicBezTo>
                  <a:cubicBezTo>
                    <a:pt x="112" y="162"/>
                    <a:pt x="100" y="166"/>
                    <a:pt x="87" y="166"/>
                  </a:cubicBezTo>
                  <a:cubicBezTo>
                    <a:pt x="80" y="166"/>
                    <a:pt x="74" y="165"/>
                    <a:pt x="68" y="163"/>
                  </a:cubicBezTo>
                  <a:cubicBezTo>
                    <a:pt x="66" y="163"/>
                    <a:pt x="66" y="162"/>
                    <a:pt x="65" y="161"/>
                  </a:cubicBezTo>
                  <a:cubicBezTo>
                    <a:pt x="65" y="160"/>
                    <a:pt x="65" y="158"/>
                    <a:pt x="65" y="157"/>
                  </a:cubicBezTo>
                  <a:cubicBezTo>
                    <a:pt x="80" y="128"/>
                    <a:pt x="80" y="128"/>
                    <a:pt x="80" y="128"/>
                  </a:cubicBezTo>
                  <a:cubicBezTo>
                    <a:pt x="38" y="129"/>
                    <a:pt x="38" y="129"/>
                    <a:pt x="38" y="129"/>
                  </a:cubicBezTo>
                  <a:cubicBezTo>
                    <a:pt x="38" y="129"/>
                    <a:pt x="38" y="129"/>
                    <a:pt x="38" y="129"/>
                  </a:cubicBezTo>
                  <a:cubicBezTo>
                    <a:pt x="36" y="129"/>
                    <a:pt x="34" y="127"/>
                    <a:pt x="34" y="125"/>
                  </a:cubicBezTo>
                  <a:cubicBezTo>
                    <a:pt x="34" y="125"/>
                    <a:pt x="34" y="125"/>
                    <a:pt x="34" y="124"/>
                  </a:cubicBezTo>
                  <a:cubicBezTo>
                    <a:pt x="34" y="101"/>
                    <a:pt x="58" y="83"/>
                    <a:pt x="87" y="83"/>
                  </a:cubicBezTo>
                  <a:cubicBezTo>
                    <a:pt x="116" y="83"/>
                    <a:pt x="140" y="101"/>
                    <a:pt x="140" y="124"/>
                  </a:cubicBezTo>
                  <a:cubicBezTo>
                    <a:pt x="140" y="136"/>
                    <a:pt x="134" y="147"/>
                    <a:pt x="123" y="155"/>
                  </a:cubicBezTo>
                  <a:close/>
                  <a:moveTo>
                    <a:pt x="106" y="61"/>
                  </a:moveTo>
                  <a:cubicBezTo>
                    <a:pt x="106" y="22"/>
                    <a:pt x="106" y="22"/>
                    <a:pt x="106" y="22"/>
                  </a:cubicBezTo>
                  <a:cubicBezTo>
                    <a:pt x="144" y="61"/>
                    <a:pt x="144" y="61"/>
                    <a:pt x="144" y="61"/>
                  </a:cubicBezTo>
                  <a:lnTo>
                    <a:pt x="106" y="61"/>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36" name="矩形: 圆角 35">
            <a:extLst>
              <a:ext uri="{FF2B5EF4-FFF2-40B4-BE49-F238E27FC236}">
                <a16:creationId xmlns:a16="http://schemas.microsoft.com/office/drawing/2014/main" id="{A1BBBE35-1FDE-47F6-98E7-0D47EDA255AF}"/>
              </a:ext>
            </a:extLst>
          </p:cNvPr>
          <p:cNvSpPr/>
          <p:nvPr/>
        </p:nvSpPr>
        <p:spPr>
          <a:xfrm rot="2700000">
            <a:off x="3990377" y="5850578"/>
            <a:ext cx="3612776" cy="3612776"/>
          </a:xfrm>
          <a:prstGeom prst="roundRect">
            <a:avLst>
              <a:gd name="adj" fmla="val 10163"/>
            </a:avLst>
          </a:prstGeom>
          <a:noFill/>
          <a:ln w="9525" cap="flat" cmpd="sng" algn="ctr">
            <a:solidFill>
              <a:schemeClr val="bg1">
                <a:lumMod val="85000"/>
              </a:schemeClr>
            </a:solidFill>
            <a:prstDash val="dashDot"/>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pic>
        <p:nvPicPr>
          <p:cNvPr id="5" name="焕然一新">
            <a:hlinkClick r:id="" action="ppaction://media"/>
            <a:extLst>
              <a:ext uri="{FF2B5EF4-FFF2-40B4-BE49-F238E27FC236}">
                <a16:creationId xmlns:a16="http://schemas.microsoft.com/office/drawing/2014/main" id="{A1F7B98A-734A-4983-A506-EE502239A45B}"/>
              </a:ext>
            </a:extLst>
          </p:cNvPr>
          <p:cNvPicPr>
            <a:picLocks noChangeAspect="1"/>
          </p:cNvPicPr>
          <p:nvPr>
            <a:audioFile r:link="rId3"/>
            <p:extLst>
              <p:ext uri="{DAA4B4D4-6D71-4841-9C94-3DE7FCFB9230}">
                <p14:media xmlns:p14="http://schemas.microsoft.com/office/powerpoint/2010/main" r:embed="rId2">
                  <p14:fade in="500" out="500"/>
                </p14:media>
              </p:ext>
            </p:extLst>
          </p:nvPr>
        </p:nvPicPr>
        <p:blipFill>
          <a:blip r:embed="rId5"/>
          <a:stretch>
            <a:fillRect/>
          </a:stretch>
        </p:blipFill>
        <p:spPr>
          <a:xfrm>
            <a:off x="-42513" y="6911321"/>
            <a:ext cx="406400" cy="406400"/>
          </a:xfrm>
          <a:prstGeom prst="rect">
            <a:avLst/>
          </a:prstGeom>
        </p:spPr>
      </p:pic>
    </p:spTree>
    <p:extLst>
      <p:ext uri="{BB962C8B-B14F-4D97-AF65-F5344CB8AC3E}">
        <p14:creationId xmlns:p14="http://schemas.microsoft.com/office/powerpoint/2010/main" val="2123442331"/>
      </p:ext>
    </p:extLst>
  </p:cSld>
  <p:clrMapOvr>
    <a:masterClrMapping/>
  </p:clrMapOvr>
  <mc:AlternateContent xmlns:mc="http://schemas.openxmlformats.org/markup-compatibility/2006" xmlns:p14="http://schemas.microsoft.com/office/powerpoint/2010/main">
    <mc:Choice Requires="p14">
      <p:transition spd="slow" p14:dur="4000" advClick="0" advTm="3000">
        <p14:vortex dir="r"/>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3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p:cTn id="9" dur="1000" fill="hold"/>
                                        <p:tgtEl>
                                          <p:spTgt spid="2"/>
                                        </p:tgtEl>
                                        <p:attrNameLst>
                                          <p:attrName>ppt_w</p:attrName>
                                        </p:attrNameLst>
                                      </p:cBhvr>
                                      <p:tavLst>
                                        <p:tav tm="0">
                                          <p:val>
                                            <p:fltVal val="0"/>
                                          </p:val>
                                        </p:tav>
                                        <p:tav tm="100000">
                                          <p:val>
                                            <p:strVal val="#ppt_w"/>
                                          </p:val>
                                        </p:tav>
                                      </p:tavLst>
                                    </p:anim>
                                    <p:anim calcmode="lin" valueType="num">
                                      <p:cBhvr>
                                        <p:cTn id="10" dur="1000" fill="hold"/>
                                        <p:tgtEl>
                                          <p:spTgt spid="2"/>
                                        </p:tgtEl>
                                        <p:attrNameLst>
                                          <p:attrName>ppt_h</p:attrName>
                                        </p:attrNameLst>
                                      </p:cBhvr>
                                      <p:tavLst>
                                        <p:tav tm="0">
                                          <p:val>
                                            <p:fltVal val="0"/>
                                          </p:val>
                                        </p:tav>
                                        <p:tav tm="100000">
                                          <p:val>
                                            <p:strVal val="#ppt_h"/>
                                          </p:val>
                                        </p:tav>
                                      </p:tavLst>
                                    </p:anim>
                                    <p:anim calcmode="lin" valueType="num">
                                      <p:cBhvr>
                                        <p:cTn id="11" dur="1000" fill="hold"/>
                                        <p:tgtEl>
                                          <p:spTgt spid="2"/>
                                        </p:tgtEl>
                                        <p:attrNameLst>
                                          <p:attrName>style.rotation</p:attrName>
                                        </p:attrNameLst>
                                      </p:cBhvr>
                                      <p:tavLst>
                                        <p:tav tm="0">
                                          <p:val>
                                            <p:fltVal val="90"/>
                                          </p:val>
                                        </p:tav>
                                        <p:tav tm="100000">
                                          <p:val>
                                            <p:fltVal val="0"/>
                                          </p:val>
                                        </p:tav>
                                      </p:tavLst>
                                    </p:anim>
                                    <p:animEffect transition="in" filter="fade">
                                      <p:cBhvr>
                                        <p:cTn id="12" dur="1000"/>
                                        <p:tgtEl>
                                          <p:spTgt spid="2"/>
                                        </p:tgtEl>
                                      </p:cBhvr>
                                    </p:animEffect>
                                  </p:childTnLst>
                                </p:cTn>
                              </p:par>
                              <p:par>
                                <p:cTn id="13" presetID="3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1000" fill="hold"/>
                                        <p:tgtEl>
                                          <p:spTgt spid="3"/>
                                        </p:tgtEl>
                                        <p:attrNameLst>
                                          <p:attrName>ppt_w</p:attrName>
                                        </p:attrNameLst>
                                      </p:cBhvr>
                                      <p:tavLst>
                                        <p:tav tm="0">
                                          <p:val>
                                            <p:fltVal val="0"/>
                                          </p:val>
                                        </p:tav>
                                        <p:tav tm="100000">
                                          <p:val>
                                            <p:strVal val="#ppt_w"/>
                                          </p:val>
                                        </p:tav>
                                      </p:tavLst>
                                    </p:anim>
                                    <p:anim calcmode="lin" valueType="num">
                                      <p:cBhvr>
                                        <p:cTn id="16" dur="1000" fill="hold"/>
                                        <p:tgtEl>
                                          <p:spTgt spid="3"/>
                                        </p:tgtEl>
                                        <p:attrNameLst>
                                          <p:attrName>ppt_h</p:attrName>
                                        </p:attrNameLst>
                                      </p:cBhvr>
                                      <p:tavLst>
                                        <p:tav tm="0">
                                          <p:val>
                                            <p:fltVal val="0"/>
                                          </p:val>
                                        </p:tav>
                                        <p:tav tm="100000">
                                          <p:val>
                                            <p:strVal val="#ppt_h"/>
                                          </p:val>
                                        </p:tav>
                                      </p:tavLst>
                                    </p:anim>
                                    <p:anim calcmode="lin" valueType="num">
                                      <p:cBhvr>
                                        <p:cTn id="17" dur="1000" fill="hold"/>
                                        <p:tgtEl>
                                          <p:spTgt spid="3"/>
                                        </p:tgtEl>
                                        <p:attrNameLst>
                                          <p:attrName>style.rotation</p:attrName>
                                        </p:attrNameLst>
                                      </p:cBhvr>
                                      <p:tavLst>
                                        <p:tav tm="0">
                                          <p:val>
                                            <p:fltVal val="90"/>
                                          </p:val>
                                        </p:tav>
                                        <p:tav tm="100000">
                                          <p:val>
                                            <p:fltVal val="0"/>
                                          </p:val>
                                        </p:tav>
                                      </p:tavLst>
                                    </p:anim>
                                    <p:animEffect transition="in" filter="fade">
                                      <p:cBhvr>
                                        <p:cTn id="18" dur="1000"/>
                                        <p:tgtEl>
                                          <p:spTgt spid="3"/>
                                        </p:tgtEl>
                                      </p:cBhvr>
                                    </p:animEffect>
                                  </p:childTnLst>
                                </p:cTn>
                              </p:par>
                              <p:par>
                                <p:cTn id="19" presetID="3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1000" fill="hold"/>
                                        <p:tgtEl>
                                          <p:spTgt spid="14"/>
                                        </p:tgtEl>
                                        <p:attrNameLst>
                                          <p:attrName>ppt_w</p:attrName>
                                        </p:attrNameLst>
                                      </p:cBhvr>
                                      <p:tavLst>
                                        <p:tav tm="0">
                                          <p:val>
                                            <p:fltVal val="0"/>
                                          </p:val>
                                        </p:tav>
                                        <p:tav tm="100000">
                                          <p:val>
                                            <p:strVal val="#ppt_w"/>
                                          </p:val>
                                        </p:tav>
                                      </p:tavLst>
                                    </p:anim>
                                    <p:anim calcmode="lin" valueType="num">
                                      <p:cBhvr>
                                        <p:cTn id="22" dur="1000" fill="hold"/>
                                        <p:tgtEl>
                                          <p:spTgt spid="14"/>
                                        </p:tgtEl>
                                        <p:attrNameLst>
                                          <p:attrName>ppt_h</p:attrName>
                                        </p:attrNameLst>
                                      </p:cBhvr>
                                      <p:tavLst>
                                        <p:tav tm="0">
                                          <p:val>
                                            <p:fltVal val="0"/>
                                          </p:val>
                                        </p:tav>
                                        <p:tav tm="100000">
                                          <p:val>
                                            <p:strVal val="#ppt_h"/>
                                          </p:val>
                                        </p:tav>
                                      </p:tavLst>
                                    </p:anim>
                                    <p:anim calcmode="lin" valueType="num">
                                      <p:cBhvr>
                                        <p:cTn id="23" dur="1000" fill="hold"/>
                                        <p:tgtEl>
                                          <p:spTgt spid="14"/>
                                        </p:tgtEl>
                                        <p:attrNameLst>
                                          <p:attrName>style.rotation</p:attrName>
                                        </p:attrNameLst>
                                      </p:cBhvr>
                                      <p:tavLst>
                                        <p:tav tm="0">
                                          <p:val>
                                            <p:fltVal val="90"/>
                                          </p:val>
                                        </p:tav>
                                        <p:tav tm="100000">
                                          <p:val>
                                            <p:fltVal val="0"/>
                                          </p:val>
                                        </p:tav>
                                      </p:tavLst>
                                    </p:anim>
                                    <p:animEffect transition="in" filter="fade">
                                      <p:cBhvr>
                                        <p:cTn id="24" dur="1000"/>
                                        <p:tgtEl>
                                          <p:spTgt spid="14"/>
                                        </p:tgtEl>
                                      </p:cBhvr>
                                    </p:animEffect>
                                  </p:childTnLst>
                                </p:cTn>
                              </p:par>
                              <p:par>
                                <p:cTn id="25" presetID="3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p:cTn id="27" dur="1000" fill="hold"/>
                                        <p:tgtEl>
                                          <p:spTgt spid="15"/>
                                        </p:tgtEl>
                                        <p:attrNameLst>
                                          <p:attrName>ppt_w</p:attrName>
                                        </p:attrNameLst>
                                      </p:cBhvr>
                                      <p:tavLst>
                                        <p:tav tm="0">
                                          <p:val>
                                            <p:fltVal val="0"/>
                                          </p:val>
                                        </p:tav>
                                        <p:tav tm="100000">
                                          <p:val>
                                            <p:strVal val="#ppt_w"/>
                                          </p:val>
                                        </p:tav>
                                      </p:tavLst>
                                    </p:anim>
                                    <p:anim calcmode="lin" valueType="num">
                                      <p:cBhvr>
                                        <p:cTn id="28" dur="1000" fill="hold"/>
                                        <p:tgtEl>
                                          <p:spTgt spid="15"/>
                                        </p:tgtEl>
                                        <p:attrNameLst>
                                          <p:attrName>ppt_h</p:attrName>
                                        </p:attrNameLst>
                                      </p:cBhvr>
                                      <p:tavLst>
                                        <p:tav tm="0">
                                          <p:val>
                                            <p:fltVal val="0"/>
                                          </p:val>
                                        </p:tav>
                                        <p:tav tm="100000">
                                          <p:val>
                                            <p:strVal val="#ppt_h"/>
                                          </p:val>
                                        </p:tav>
                                      </p:tavLst>
                                    </p:anim>
                                    <p:anim calcmode="lin" valueType="num">
                                      <p:cBhvr>
                                        <p:cTn id="29" dur="1000" fill="hold"/>
                                        <p:tgtEl>
                                          <p:spTgt spid="15"/>
                                        </p:tgtEl>
                                        <p:attrNameLst>
                                          <p:attrName>style.rotation</p:attrName>
                                        </p:attrNameLst>
                                      </p:cBhvr>
                                      <p:tavLst>
                                        <p:tav tm="0">
                                          <p:val>
                                            <p:fltVal val="90"/>
                                          </p:val>
                                        </p:tav>
                                        <p:tav tm="100000">
                                          <p:val>
                                            <p:fltVal val="0"/>
                                          </p:val>
                                        </p:tav>
                                      </p:tavLst>
                                    </p:anim>
                                    <p:animEffect transition="in" filter="fade">
                                      <p:cBhvr>
                                        <p:cTn id="30" dur="1000"/>
                                        <p:tgtEl>
                                          <p:spTgt spid="15"/>
                                        </p:tgtEl>
                                      </p:cBhvr>
                                    </p:animEffect>
                                  </p:childTnLst>
                                </p:cTn>
                              </p:par>
                              <p:par>
                                <p:cTn id="31" presetID="3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 calcmode="lin" valueType="num">
                                      <p:cBhvr>
                                        <p:cTn id="33" dur="1000" fill="hold"/>
                                        <p:tgtEl>
                                          <p:spTgt spid="17"/>
                                        </p:tgtEl>
                                        <p:attrNameLst>
                                          <p:attrName>ppt_w</p:attrName>
                                        </p:attrNameLst>
                                      </p:cBhvr>
                                      <p:tavLst>
                                        <p:tav tm="0">
                                          <p:val>
                                            <p:fltVal val="0"/>
                                          </p:val>
                                        </p:tav>
                                        <p:tav tm="100000">
                                          <p:val>
                                            <p:strVal val="#ppt_w"/>
                                          </p:val>
                                        </p:tav>
                                      </p:tavLst>
                                    </p:anim>
                                    <p:anim calcmode="lin" valueType="num">
                                      <p:cBhvr>
                                        <p:cTn id="34" dur="1000" fill="hold"/>
                                        <p:tgtEl>
                                          <p:spTgt spid="17"/>
                                        </p:tgtEl>
                                        <p:attrNameLst>
                                          <p:attrName>ppt_h</p:attrName>
                                        </p:attrNameLst>
                                      </p:cBhvr>
                                      <p:tavLst>
                                        <p:tav tm="0">
                                          <p:val>
                                            <p:fltVal val="0"/>
                                          </p:val>
                                        </p:tav>
                                        <p:tav tm="100000">
                                          <p:val>
                                            <p:strVal val="#ppt_h"/>
                                          </p:val>
                                        </p:tav>
                                      </p:tavLst>
                                    </p:anim>
                                    <p:anim calcmode="lin" valueType="num">
                                      <p:cBhvr>
                                        <p:cTn id="35" dur="1000" fill="hold"/>
                                        <p:tgtEl>
                                          <p:spTgt spid="17"/>
                                        </p:tgtEl>
                                        <p:attrNameLst>
                                          <p:attrName>style.rotation</p:attrName>
                                        </p:attrNameLst>
                                      </p:cBhvr>
                                      <p:tavLst>
                                        <p:tav tm="0">
                                          <p:val>
                                            <p:fltVal val="90"/>
                                          </p:val>
                                        </p:tav>
                                        <p:tav tm="100000">
                                          <p:val>
                                            <p:fltVal val="0"/>
                                          </p:val>
                                        </p:tav>
                                      </p:tavLst>
                                    </p:anim>
                                    <p:animEffect transition="in" filter="fade">
                                      <p:cBhvr>
                                        <p:cTn id="36" dur="1000"/>
                                        <p:tgtEl>
                                          <p:spTgt spid="17"/>
                                        </p:tgtEl>
                                      </p:cBhvr>
                                    </p:animEffect>
                                  </p:childTnLst>
                                </p:cTn>
                              </p:par>
                              <p:par>
                                <p:cTn id="37" presetID="31" presetClass="entr" presetSubtype="0"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anim calcmode="lin" valueType="num">
                                      <p:cBhvr>
                                        <p:cTn id="39" dur="1000" fill="hold"/>
                                        <p:tgtEl>
                                          <p:spTgt spid="23"/>
                                        </p:tgtEl>
                                        <p:attrNameLst>
                                          <p:attrName>ppt_w</p:attrName>
                                        </p:attrNameLst>
                                      </p:cBhvr>
                                      <p:tavLst>
                                        <p:tav tm="0">
                                          <p:val>
                                            <p:fltVal val="0"/>
                                          </p:val>
                                        </p:tav>
                                        <p:tav tm="100000">
                                          <p:val>
                                            <p:strVal val="#ppt_w"/>
                                          </p:val>
                                        </p:tav>
                                      </p:tavLst>
                                    </p:anim>
                                    <p:anim calcmode="lin" valueType="num">
                                      <p:cBhvr>
                                        <p:cTn id="40" dur="1000" fill="hold"/>
                                        <p:tgtEl>
                                          <p:spTgt spid="23"/>
                                        </p:tgtEl>
                                        <p:attrNameLst>
                                          <p:attrName>ppt_h</p:attrName>
                                        </p:attrNameLst>
                                      </p:cBhvr>
                                      <p:tavLst>
                                        <p:tav tm="0">
                                          <p:val>
                                            <p:fltVal val="0"/>
                                          </p:val>
                                        </p:tav>
                                        <p:tav tm="100000">
                                          <p:val>
                                            <p:strVal val="#ppt_h"/>
                                          </p:val>
                                        </p:tav>
                                      </p:tavLst>
                                    </p:anim>
                                    <p:anim calcmode="lin" valueType="num">
                                      <p:cBhvr>
                                        <p:cTn id="41" dur="1000" fill="hold"/>
                                        <p:tgtEl>
                                          <p:spTgt spid="23"/>
                                        </p:tgtEl>
                                        <p:attrNameLst>
                                          <p:attrName>style.rotation</p:attrName>
                                        </p:attrNameLst>
                                      </p:cBhvr>
                                      <p:tavLst>
                                        <p:tav tm="0">
                                          <p:val>
                                            <p:fltVal val="90"/>
                                          </p:val>
                                        </p:tav>
                                        <p:tav tm="100000">
                                          <p:val>
                                            <p:fltVal val="0"/>
                                          </p:val>
                                        </p:tav>
                                      </p:tavLst>
                                    </p:anim>
                                    <p:animEffect transition="in" filter="fade">
                                      <p:cBhvr>
                                        <p:cTn id="42" dur="1000"/>
                                        <p:tgtEl>
                                          <p:spTgt spid="23"/>
                                        </p:tgtEl>
                                      </p:cBhvr>
                                    </p:animEffect>
                                  </p:childTnLst>
                                </p:cTn>
                              </p:par>
                              <p:par>
                                <p:cTn id="43" presetID="31" presetClass="entr" presetSubtype="0"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p:cTn id="45" dur="1000" fill="hold"/>
                                        <p:tgtEl>
                                          <p:spTgt spid="24"/>
                                        </p:tgtEl>
                                        <p:attrNameLst>
                                          <p:attrName>ppt_w</p:attrName>
                                        </p:attrNameLst>
                                      </p:cBhvr>
                                      <p:tavLst>
                                        <p:tav tm="0">
                                          <p:val>
                                            <p:fltVal val="0"/>
                                          </p:val>
                                        </p:tav>
                                        <p:tav tm="100000">
                                          <p:val>
                                            <p:strVal val="#ppt_w"/>
                                          </p:val>
                                        </p:tav>
                                      </p:tavLst>
                                    </p:anim>
                                    <p:anim calcmode="lin" valueType="num">
                                      <p:cBhvr>
                                        <p:cTn id="46" dur="1000" fill="hold"/>
                                        <p:tgtEl>
                                          <p:spTgt spid="24"/>
                                        </p:tgtEl>
                                        <p:attrNameLst>
                                          <p:attrName>ppt_h</p:attrName>
                                        </p:attrNameLst>
                                      </p:cBhvr>
                                      <p:tavLst>
                                        <p:tav tm="0">
                                          <p:val>
                                            <p:fltVal val="0"/>
                                          </p:val>
                                        </p:tav>
                                        <p:tav tm="100000">
                                          <p:val>
                                            <p:strVal val="#ppt_h"/>
                                          </p:val>
                                        </p:tav>
                                      </p:tavLst>
                                    </p:anim>
                                    <p:anim calcmode="lin" valueType="num">
                                      <p:cBhvr>
                                        <p:cTn id="47" dur="1000" fill="hold"/>
                                        <p:tgtEl>
                                          <p:spTgt spid="24"/>
                                        </p:tgtEl>
                                        <p:attrNameLst>
                                          <p:attrName>style.rotation</p:attrName>
                                        </p:attrNameLst>
                                      </p:cBhvr>
                                      <p:tavLst>
                                        <p:tav tm="0">
                                          <p:val>
                                            <p:fltVal val="90"/>
                                          </p:val>
                                        </p:tav>
                                        <p:tav tm="100000">
                                          <p:val>
                                            <p:fltVal val="0"/>
                                          </p:val>
                                        </p:tav>
                                      </p:tavLst>
                                    </p:anim>
                                    <p:animEffect transition="in" filter="fade">
                                      <p:cBhvr>
                                        <p:cTn id="48" dur="1000"/>
                                        <p:tgtEl>
                                          <p:spTgt spid="24"/>
                                        </p:tgtEl>
                                      </p:cBhvr>
                                    </p:animEffect>
                                  </p:childTnLst>
                                </p:cTn>
                              </p:par>
                              <p:par>
                                <p:cTn id="49" presetID="31" presetClass="entr" presetSubtype="0" fill="hold" nodeType="withEffect">
                                  <p:stCondLst>
                                    <p:cond delay="0"/>
                                  </p:stCondLst>
                                  <p:childTnLst>
                                    <p:set>
                                      <p:cBhvr>
                                        <p:cTn id="50" dur="1" fill="hold">
                                          <p:stCondLst>
                                            <p:cond delay="0"/>
                                          </p:stCondLst>
                                        </p:cTn>
                                        <p:tgtEl>
                                          <p:spTgt spid="31"/>
                                        </p:tgtEl>
                                        <p:attrNameLst>
                                          <p:attrName>style.visibility</p:attrName>
                                        </p:attrNameLst>
                                      </p:cBhvr>
                                      <p:to>
                                        <p:strVal val="visible"/>
                                      </p:to>
                                    </p:set>
                                    <p:anim calcmode="lin" valueType="num">
                                      <p:cBhvr>
                                        <p:cTn id="51" dur="1000" fill="hold"/>
                                        <p:tgtEl>
                                          <p:spTgt spid="31"/>
                                        </p:tgtEl>
                                        <p:attrNameLst>
                                          <p:attrName>ppt_w</p:attrName>
                                        </p:attrNameLst>
                                      </p:cBhvr>
                                      <p:tavLst>
                                        <p:tav tm="0">
                                          <p:val>
                                            <p:fltVal val="0"/>
                                          </p:val>
                                        </p:tav>
                                        <p:tav tm="100000">
                                          <p:val>
                                            <p:strVal val="#ppt_w"/>
                                          </p:val>
                                        </p:tav>
                                      </p:tavLst>
                                    </p:anim>
                                    <p:anim calcmode="lin" valueType="num">
                                      <p:cBhvr>
                                        <p:cTn id="52" dur="1000" fill="hold"/>
                                        <p:tgtEl>
                                          <p:spTgt spid="31"/>
                                        </p:tgtEl>
                                        <p:attrNameLst>
                                          <p:attrName>ppt_h</p:attrName>
                                        </p:attrNameLst>
                                      </p:cBhvr>
                                      <p:tavLst>
                                        <p:tav tm="0">
                                          <p:val>
                                            <p:fltVal val="0"/>
                                          </p:val>
                                        </p:tav>
                                        <p:tav tm="100000">
                                          <p:val>
                                            <p:strVal val="#ppt_h"/>
                                          </p:val>
                                        </p:tav>
                                      </p:tavLst>
                                    </p:anim>
                                    <p:anim calcmode="lin" valueType="num">
                                      <p:cBhvr>
                                        <p:cTn id="53" dur="1000" fill="hold"/>
                                        <p:tgtEl>
                                          <p:spTgt spid="31"/>
                                        </p:tgtEl>
                                        <p:attrNameLst>
                                          <p:attrName>style.rotation</p:attrName>
                                        </p:attrNameLst>
                                      </p:cBhvr>
                                      <p:tavLst>
                                        <p:tav tm="0">
                                          <p:val>
                                            <p:fltVal val="90"/>
                                          </p:val>
                                        </p:tav>
                                        <p:tav tm="100000">
                                          <p:val>
                                            <p:fltVal val="0"/>
                                          </p:val>
                                        </p:tav>
                                      </p:tavLst>
                                    </p:anim>
                                    <p:animEffect transition="in" filter="fade">
                                      <p:cBhvr>
                                        <p:cTn id="54" dur="1000"/>
                                        <p:tgtEl>
                                          <p:spTgt spid="31"/>
                                        </p:tgtEl>
                                      </p:cBhvr>
                                    </p:animEffect>
                                  </p:childTnLst>
                                </p:cTn>
                              </p:par>
                            </p:childTnLst>
                          </p:cTn>
                        </p:par>
                        <p:par>
                          <p:cTn id="55" fill="hold">
                            <p:stCondLst>
                              <p:cond delay="1000"/>
                            </p:stCondLst>
                            <p:childTnLst>
                              <p:par>
                                <p:cTn id="56" presetID="31" presetClass="entr" presetSubtype="0" fill="hold" grpId="0" nodeType="afterEffect">
                                  <p:stCondLst>
                                    <p:cond delay="0"/>
                                  </p:stCondLst>
                                  <p:childTnLst>
                                    <p:set>
                                      <p:cBhvr>
                                        <p:cTn id="57" dur="1" fill="hold">
                                          <p:stCondLst>
                                            <p:cond delay="0"/>
                                          </p:stCondLst>
                                        </p:cTn>
                                        <p:tgtEl>
                                          <p:spTgt spid="4"/>
                                        </p:tgtEl>
                                        <p:attrNameLst>
                                          <p:attrName>style.visibility</p:attrName>
                                        </p:attrNameLst>
                                      </p:cBhvr>
                                      <p:to>
                                        <p:strVal val="visible"/>
                                      </p:to>
                                    </p:set>
                                    <p:anim calcmode="lin" valueType="num">
                                      <p:cBhvr>
                                        <p:cTn id="58" dur="1000" fill="hold"/>
                                        <p:tgtEl>
                                          <p:spTgt spid="4"/>
                                        </p:tgtEl>
                                        <p:attrNameLst>
                                          <p:attrName>ppt_w</p:attrName>
                                        </p:attrNameLst>
                                      </p:cBhvr>
                                      <p:tavLst>
                                        <p:tav tm="0">
                                          <p:val>
                                            <p:fltVal val="0"/>
                                          </p:val>
                                        </p:tav>
                                        <p:tav tm="100000">
                                          <p:val>
                                            <p:strVal val="#ppt_w"/>
                                          </p:val>
                                        </p:tav>
                                      </p:tavLst>
                                    </p:anim>
                                    <p:anim calcmode="lin" valueType="num">
                                      <p:cBhvr>
                                        <p:cTn id="59" dur="1000" fill="hold"/>
                                        <p:tgtEl>
                                          <p:spTgt spid="4"/>
                                        </p:tgtEl>
                                        <p:attrNameLst>
                                          <p:attrName>ppt_h</p:attrName>
                                        </p:attrNameLst>
                                      </p:cBhvr>
                                      <p:tavLst>
                                        <p:tav tm="0">
                                          <p:val>
                                            <p:fltVal val="0"/>
                                          </p:val>
                                        </p:tav>
                                        <p:tav tm="100000">
                                          <p:val>
                                            <p:strVal val="#ppt_h"/>
                                          </p:val>
                                        </p:tav>
                                      </p:tavLst>
                                    </p:anim>
                                    <p:anim calcmode="lin" valueType="num">
                                      <p:cBhvr>
                                        <p:cTn id="60" dur="1000" fill="hold"/>
                                        <p:tgtEl>
                                          <p:spTgt spid="4"/>
                                        </p:tgtEl>
                                        <p:attrNameLst>
                                          <p:attrName>style.rotation</p:attrName>
                                        </p:attrNameLst>
                                      </p:cBhvr>
                                      <p:tavLst>
                                        <p:tav tm="0">
                                          <p:val>
                                            <p:fltVal val="90"/>
                                          </p:val>
                                        </p:tav>
                                        <p:tav tm="100000">
                                          <p:val>
                                            <p:fltVal val="0"/>
                                          </p:val>
                                        </p:tav>
                                      </p:tavLst>
                                    </p:anim>
                                    <p:animEffect transition="in" filter="fade">
                                      <p:cBhvr>
                                        <p:cTn id="61" dur="1000"/>
                                        <p:tgtEl>
                                          <p:spTgt spid="4"/>
                                        </p:tgtEl>
                                      </p:cBhvr>
                                    </p:animEffect>
                                  </p:childTnLst>
                                </p:cTn>
                              </p:par>
                              <p:par>
                                <p:cTn id="62" presetID="31" presetClass="entr" presetSubtype="0" fill="hold" grpId="0" nodeType="withEffect">
                                  <p:stCondLst>
                                    <p:cond delay="0"/>
                                  </p:stCondLst>
                                  <p:childTnLst>
                                    <p:set>
                                      <p:cBhvr>
                                        <p:cTn id="63" dur="1" fill="hold">
                                          <p:stCondLst>
                                            <p:cond delay="0"/>
                                          </p:stCondLst>
                                        </p:cTn>
                                        <p:tgtEl>
                                          <p:spTgt spid="13"/>
                                        </p:tgtEl>
                                        <p:attrNameLst>
                                          <p:attrName>style.visibility</p:attrName>
                                        </p:attrNameLst>
                                      </p:cBhvr>
                                      <p:to>
                                        <p:strVal val="visible"/>
                                      </p:to>
                                    </p:set>
                                    <p:anim calcmode="lin" valueType="num">
                                      <p:cBhvr>
                                        <p:cTn id="64" dur="1000" fill="hold"/>
                                        <p:tgtEl>
                                          <p:spTgt spid="13"/>
                                        </p:tgtEl>
                                        <p:attrNameLst>
                                          <p:attrName>ppt_w</p:attrName>
                                        </p:attrNameLst>
                                      </p:cBhvr>
                                      <p:tavLst>
                                        <p:tav tm="0">
                                          <p:val>
                                            <p:fltVal val="0"/>
                                          </p:val>
                                        </p:tav>
                                        <p:tav tm="100000">
                                          <p:val>
                                            <p:strVal val="#ppt_w"/>
                                          </p:val>
                                        </p:tav>
                                      </p:tavLst>
                                    </p:anim>
                                    <p:anim calcmode="lin" valueType="num">
                                      <p:cBhvr>
                                        <p:cTn id="65" dur="1000" fill="hold"/>
                                        <p:tgtEl>
                                          <p:spTgt spid="13"/>
                                        </p:tgtEl>
                                        <p:attrNameLst>
                                          <p:attrName>ppt_h</p:attrName>
                                        </p:attrNameLst>
                                      </p:cBhvr>
                                      <p:tavLst>
                                        <p:tav tm="0">
                                          <p:val>
                                            <p:fltVal val="0"/>
                                          </p:val>
                                        </p:tav>
                                        <p:tav tm="100000">
                                          <p:val>
                                            <p:strVal val="#ppt_h"/>
                                          </p:val>
                                        </p:tav>
                                      </p:tavLst>
                                    </p:anim>
                                    <p:anim calcmode="lin" valueType="num">
                                      <p:cBhvr>
                                        <p:cTn id="66" dur="1000" fill="hold"/>
                                        <p:tgtEl>
                                          <p:spTgt spid="13"/>
                                        </p:tgtEl>
                                        <p:attrNameLst>
                                          <p:attrName>style.rotation</p:attrName>
                                        </p:attrNameLst>
                                      </p:cBhvr>
                                      <p:tavLst>
                                        <p:tav tm="0">
                                          <p:val>
                                            <p:fltVal val="90"/>
                                          </p:val>
                                        </p:tav>
                                        <p:tav tm="100000">
                                          <p:val>
                                            <p:fltVal val="0"/>
                                          </p:val>
                                        </p:tav>
                                      </p:tavLst>
                                    </p:anim>
                                    <p:animEffect transition="in" filter="fade">
                                      <p:cBhvr>
                                        <p:cTn id="67" dur="1000"/>
                                        <p:tgtEl>
                                          <p:spTgt spid="13"/>
                                        </p:tgtEl>
                                      </p:cBhvr>
                                    </p:animEffect>
                                  </p:childTnLst>
                                </p:cTn>
                              </p:par>
                              <p:par>
                                <p:cTn id="68" presetID="31" presetClass="entr" presetSubtype="0" fill="hold" grpId="0" nodeType="withEffect">
                                  <p:stCondLst>
                                    <p:cond delay="0"/>
                                  </p:stCondLst>
                                  <p:childTnLst>
                                    <p:set>
                                      <p:cBhvr>
                                        <p:cTn id="69" dur="1" fill="hold">
                                          <p:stCondLst>
                                            <p:cond delay="0"/>
                                          </p:stCondLst>
                                        </p:cTn>
                                        <p:tgtEl>
                                          <p:spTgt spid="16"/>
                                        </p:tgtEl>
                                        <p:attrNameLst>
                                          <p:attrName>style.visibility</p:attrName>
                                        </p:attrNameLst>
                                      </p:cBhvr>
                                      <p:to>
                                        <p:strVal val="visible"/>
                                      </p:to>
                                    </p:set>
                                    <p:anim calcmode="lin" valueType="num">
                                      <p:cBhvr>
                                        <p:cTn id="70" dur="1000" fill="hold"/>
                                        <p:tgtEl>
                                          <p:spTgt spid="16"/>
                                        </p:tgtEl>
                                        <p:attrNameLst>
                                          <p:attrName>ppt_w</p:attrName>
                                        </p:attrNameLst>
                                      </p:cBhvr>
                                      <p:tavLst>
                                        <p:tav tm="0">
                                          <p:val>
                                            <p:fltVal val="0"/>
                                          </p:val>
                                        </p:tav>
                                        <p:tav tm="100000">
                                          <p:val>
                                            <p:strVal val="#ppt_w"/>
                                          </p:val>
                                        </p:tav>
                                      </p:tavLst>
                                    </p:anim>
                                    <p:anim calcmode="lin" valueType="num">
                                      <p:cBhvr>
                                        <p:cTn id="71" dur="1000" fill="hold"/>
                                        <p:tgtEl>
                                          <p:spTgt spid="16"/>
                                        </p:tgtEl>
                                        <p:attrNameLst>
                                          <p:attrName>ppt_h</p:attrName>
                                        </p:attrNameLst>
                                      </p:cBhvr>
                                      <p:tavLst>
                                        <p:tav tm="0">
                                          <p:val>
                                            <p:fltVal val="0"/>
                                          </p:val>
                                        </p:tav>
                                        <p:tav tm="100000">
                                          <p:val>
                                            <p:strVal val="#ppt_h"/>
                                          </p:val>
                                        </p:tav>
                                      </p:tavLst>
                                    </p:anim>
                                    <p:anim calcmode="lin" valueType="num">
                                      <p:cBhvr>
                                        <p:cTn id="72" dur="1000" fill="hold"/>
                                        <p:tgtEl>
                                          <p:spTgt spid="16"/>
                                        </p:tgtEl>
                                        <p:attrNameLst>
                                          <p:attrName>style.rotation</p:attrName>
                                        </p:attrNameLst>
                                      </p:cBhvr>
                                      <p:tavLst>
                                        <p:tav tm="0">
                                          <p:val>
                                            <p:fltVal val="90"/>
                                          </p:val>
                                        </p:tav>
                                        <p:tav tm="100000">
                                          <p:val>
                                            <p:fltVal val="0"/>
                                          </p:val>
                                        </p:tav>
                                      </p:tavLst>
                                    </p:anim>
                                    <p:animEffect transition="in" filter="fade">
                                      <p:cBhvr>
                                        <p:cTn id="73" dur="1000"/>
                                        <p:tgtEl>
                                          <p:spTgt spid="16"/>
                                        </p:tgtEl>
                                      </p:cBhvr>
                                    </p:animEffect>
                                  </p:childTnLst>
                                </p:cTn>
                              </p:par>
                              <p:par>
                                <p:cTn id="74" presetID="31" presetClass="entr" presetSubtype="0" fill="hold" grpId="0" nodeType="withEffect">
                                  <p:stCondLst>
                                    <p:cond delay="0"/>
                                  </p:stCondLst>
                                  <p:childTnLst>
                                    <p:set>
                                      <p:cBhvr>
                                        <p:cTn id="75" dur="1" fill="hold">
                                          <p:stCondLst>
                                            <p:cond delay="0"/>
                                          </p:stCondLst>
                                        </p:cTn>
                                        <p:tgtEl>
                                          <p:spTgt spid="25"/>
                                        </p:tgtEl>
                                        <p:attrNameLst>
                                          <p:attrName>style.visibility</p:attrName>
                                        </p:attrNameLst>
                                      </p:cBhvr>
                                      <p:to>
                                        <p:strVal val="visible"/>
                                      </p:to>
                                    </p:set>
                                    <p:anim calcmode="lin" valueType="num">
                                      <p:cBhvr>
                                        <p:cTn id="76" dur="1000" fill="hold"/>
                                        <p:tgtEl>
                                          <p:spTgt spid="25"/>
                                        </p:tgtEl>
                                        <p:attrNameLst>
                                          <p:attrName>ppt_w</p:attrName>
                                        </p:attrNameLst>
                                      </p:cBhvr>
                                      <p:tavLst>
                                        <p:tav tm="0">
                                          <p:val>
                                            <p:fltVal val="0"/>
                                          </p:val>
                                        </p:tav>
                                        <p:tav tm="100000">
                                          <p:val>
                                            <p:strVal val="#ppt_w"/>
                                          </p:val>
                                        </p:tav>
                                      </p:tavLst>
                                    </p:anim>
                                    <p:anim calcmode="lin" valueType="num">
                                      <p:cBhvr>
                                        <p:cTn id="77" dur="1000" fill="hold"/>
                                        <p:tgtEl>
                                          <p:spTgt spid="25"/>
                                        </p:tgtEl>
                                        <p:attrNameLst>
                                          <p:attrName>ppt_h</p:attrName>
                                        </p:attrNameLst>
                                      </p:cBhvr>
                                      <p:tavLst>
                                        <p:tav tm="0">
                                          <p:val>
                                            <p:fltVal val="0"/>
                                          </p:val>
                                        </p:tav>
                                        <p:tav tm="100000">
                                          <p:val>
                                            <p:strVal val="#ppt_h"/>
                                          </p:val>
                                        </p:tav>
                                      </p:tavLst>
                                    </p:anim>
                                    <p:anim calcmode="lin" valueType="num">
                                      <p:cBhvr>
                                        <p:cTn id="78" dur="1000" fill="hold"/>
                                        <p:tgtEl>
                                          <p:spTgt spid="25"/>
                                        </p:tgtEl>
                                        <p:attrNameLst>
                                          <p:attrName>style.rotation</p:attrName>
                                        </p:attrNameLst>
                                      </p:cBhvr>
                                      <p:tavLst>
                                        <p:tav tm="0">
                                          <p:val>
                                            <p:fltVal val="90"/>
                                          </p:val>
                                        </p:tav>
                                        <p:tav tm="100000">
                                          <p:val>
                                            <p:fltVal val="0"/>
                                          </p:val>
                                        </p:tav>
                                      </p:tavLst>
                                    </p:anim>
                                    <p:animEffect transition="in" filter="fade">
                                      <p:cBhvr>
                                        <p:cTn id="79" dur="1000"/>
                                        <p:tgtEl>
                                          <p:spTgt spid="25"/>
                                        </p:tgtEl>
                                      </p:cBhvr>
                                    </p:animEffect>
                                  </p:childTnLst>
                                </p:cTn>
                              </p:par>
                            </p:childTnLst>
                          </p:cTn>
                        </p:par>
                        <p:par>
                          <p:cTn id="80" fill="hold">
                            <p:stCondLst>
                              <p:cond delay="2000"/>
                            </p:stCondLst>
                            <p:childTnLst>
                              <p:par>
                                <p:cTn id="81" presetID="22" presetClass="entr" presetSubtype="8" fill="hold" nodeType="afterEffect">
                                  <p:stCondLst>
                                    <p:cond delay="0"/>
                                  </p:stCondLst>
                                  <p:childTnLst>
                                    <p:set>
                                      <p:cBhvr>
                                        <p:cTn id="82" dur="1" fill="hold">
                                          <p:stCondLst>
                                            <p:cond delay="0"/>
                                          </p:stCondLst>
                                        </p:cTn>
                                        <p:tgtEl>
                                          <p:spTgt spid="18"/>
                                        </p:tgtEl>
                                        <p:attrNameLst>
                                          <p:attrName>style.visibility</p:attrName>
                                        </p:attrNameLst>
                                      </p:cBhvr>
                                      <p:to>
                                        <p:strVal val="visible"/>
                                      </p:to>
                                    </p:set>
                                    <p:animEffect transition="in" filter="wipe(left)">
                                      <p:cBhvr>
                                        <p:cTn id="83" dur="500"/>
                                        <p:tgtEl>
                                          <p:spTgt spid="18"/>
                                        </p:tgtEl>
                                      </p:cBhvr>
                                    </p:animEffect>
                                  </p:childTnLst>
                                </p:cTn>
                              </p:par>
                            </p:childTnLst>
                          </p:cTn>
                        </p:par>
                        <p:par>
                          <p:cTn id="84" fill="hold">
                            <p:stCondLst>
                              <p:cond delay="2500"/>
                            </p:stCondLst>
                            <p:childTnLst>
                              <p:par>
                                <p:cTn id="85" presetID="22" presetClass="entr" presetSubtype="8" fill="hold" grpId="0" nodeType="afterEffect">
                                  <p:stCondLst>
                                    <p:cond delay="0"/>
                                  </p:stCondLst>
                                  <p:childTnLst>
                                    <p:set>
                                      <p:cBhvr>
                                        <p:cTn id="86" dur="1" fill="hold">
                                          <p:stCondLst>
                                            <p:cond delay="0"/>
                                          </p:stCondLst>
                                        </p:cTn>
                                        <p:tgtEl>
                                          <p:spTgt spid="22"/>
                                        </p:tgtEl>
                                        <p:attrNameLst>
                                          <p:attrName>style.visibility</p:attrName>
                                        </p:attrNameLst>
                                      </p:cBhvr>
                                      <p:to>
                                        <p:strVal val="visible"/>
                                      </p:to>
                                    </p:set>
                                    <p:animEffect transition="in" filter="wipe(left)">
                                      <p:cBhvr>
                                        <p:cTn id="87" dur="500"/>
                                        <p:tgtEl>
                                          <p:spTgt spid="22"/>
                                        </p:tgtEl>
                                      </p:cBhvr>
                                    </p:animEffect>
                                  </p:childTnLst>
                                </p:cTn>
                              </p:par>
                            </p:childTnLst>
                          </p:cTn>
                        </p:par>
                        <p:par>
                          <p:cTn id="88" fill="hold">
                            <p:stCondLst>
                              <p:cond delay="3000"/>
                            </p:stCondLst>
                            <p:childTnLst>
                              <p:par>
                                <p:cTn id="89" presetID="22" presetClass="entr" presetSubtype="8" fill="hold" grpId="0" nodeType="afterEffect">
                                  <p:stCondLst>
                                    <p:cond delay="0"/>
                                  </p:stCondLst>
                                  <p:childTnLst>
                                    <p:set>
                                      <p:cBhvr>
                                        <p:cTn id="90" dur="1" fill="hold">
                                          <p:stCondLst>
                                            <p:cond delay="0"/>
                                          </p:stCondLst>
                                        </p:cTn>
                                        <p:tgtEl>
                                          <p:spTgt spid="21"/>
                                        </p:tgtEl>
                                        <p:attrNameLst>
                                          <p:attrName>style.visibility</p:attrName>
                                        </p:attrNameLst>
                                      </p:cBhvr>
                                      <p:to>
                                        <p:strVal val="visible"/>
                                      </p:to>
                                    </p:set>
                                    <p:animEffect transition="in" filter="wipe(left)">
                                      <p:cBhvr>
                                        <p:cTn id="91" dur="500"/>
                                        <p:tgtEl>
                                          <p:spTgt spid="21"/>
                                        </p:tgtEl>
                                      </p:cBhvr>
                                    </p:animEffect>
                                  </p:childTnLst>
                                </p:cTn>
                              </p:par>
                            </p:childTnLst>
                          </p:cTn>
                        </p:par>
                        <p:par>
                          <p:cTn id="92" fill="hold">
                            <p:stCondLst>
                              <p:cond delay="3500"/>
                            </p:stCondLst>
                            <p:childTnLst>
                              <p:par>
                                <p:cTn id="93" presetID="22" presetClass="entr" presetSubtype="8" fill="hold" grpId="0" nodeType="afterEffect">
                                  <p:stCondLst>
                                    <p:cond delay="0"/>
                                  </p:stCondLst>
                                  <p:childTnLst>
                                    <p:set>
                                      <p:cBhvr>
                                        <p:cTn id="94" dur="1" fill="hold">
                                          <p:stCondLst>
                                            <p:cond delay="0"/>
                                          </p:stCondLst>
                                        </p:cTn>
                                        <p:tgtEl>
                                          <p:spTgt spid="12"/>
                                        </p:tgtEl>
                                        <p:attrNameLst>
                                          <p:attrName>style.visibility</p:attrName>
                                        </p:attrNameLst>
                                      </p:cBhvr>
                                      <p:to>
                                        <p:strVal val="visible"/>
                                      </p:to>
                                    </p:set>
                                    <p:animEffect transition="in" filter="wipe(left)">
                                      <p:cBhvr>
                                        <p:cTn id="95" dur="500"/>
                                        <p:tgtEl>
                                          <p:spTgt spid="12"/>
                                        </p:tgtEl>
                                      </p:cBhvr>
                                    </p:animEffect>
                                  </p:childTnLst>
                                </p:cTn>
                              </p:par>
                            </p:childTnLst>
                          </p:cTn>
                        </p:par>
                        <p:par>
                          <p:cTn id="96" fill="hold">
                            <p:stCondLst>
                              <p:cond delay="4000"/>
                            </p:stCondLst>
                            <p:childTnLst>
                              <p:par>
                                <p:cTn id="97" presetID="42" presetClass="entr" presetSubtype="0" fill="hold" nodeType="afterEffect">
                                  <p:stCondLst>
                                    <p:cond delay="0"/>
                                  </p:stCondLst>
                                  <p:childTnLst>
                                    <p:set>
                                      <p:cBhvr>
                                        <p:cTn id="98" dur="1" fill="hold">
                                          <p:stCondLst>
                                            <p:cond delay="0"/>
                                          </p:stCondLst>
                                        </p:cTn>
                                        <p:tgtEl>
                                          <p:spTgt spid="26"/>
                                        </p:tgtEl>
                                        <p:attrNameLst>
                                          <p:attrName>style.visibility</p:attrName>
                                        </p:attrNameLst>
                                      </p:cBhvr>
                                      <p:to>
                                        <p:strVal val="visible"/>
                                      </p:to>
                                    </p:set>
                                    <p:animEffect transition="in" filter="fade">
                                      <p:cBhvr>
                                        <p:cTn id="99" dur="1000"/>
                                        <p:tgtEl>
                                          <p:spTgt spid="26"/>
                                        </p:tgtEl>
                                      </p:cBhvr>
                                    </p:animEffect>
                                    <p:anim calcmode="lin" valueType="num">
                                      <p:cBhvr>
                                        <p:cTn id="100" dur="1000" fill="hold"/>
                                        <p:tgtEl>
                                          <p:spTgt spid="26"/>
                                        </p:tgtEl>
                                        <p:attrNameLst>
                                          <p:attrName>ppt_x</p:attrName>
                                        </p:attrNameLst>
                                      </p:cBhvr>
                                      <p:tavLst>
                                        <p:tav tm="0">
                                          <p:val>
                                            <p:strVal val="#ppt_x"/>
                                          </p:val>
                                        </p:tav>
                                        <p:tav tm="100000">
                                          <p:val>
                                            <p:strVal val="#ppt_x"/>
                                          </p:val>
                                        </p:tav>
                                      </p:tavLst>
                                    </p:anim>
                                    <p:anim calcmode="lin" valueType="num">
                                      <p:cBhvr>
                                        <p:cTn id="101" dur="1000" fill="hold"/>
                                        <p:tgtEl>
                                          <p:spTgt spid="26"/>
                                        </p:tgtEl>
                                        <p:attrNameLst>
                                          <p:attrName>ppt_y</p:attrName>
                                        </p:attrNameLst>
                                      </p:cBhvr>
                                      <p:tavLst>
                                        <p:tav tm="0">
                                          <p:val>
                                            <p:strVal val="#ppt_y+.1"/>
                                          </p:val>
                                        </p:tav>
                                        <p:tav tm="100000">
                                          <p:val>
                                            <p:strVal val="#ppt_y"/>
                                          </p:val>
                                        </p:tav>
                                      </p:tavLst>
                                    </p:anim>
                                  </p:childTnLst>
                                </p:cTn>
                              </p:par>
                            </p:childTnLst>
                          </p:cTn>
                        </p:par>
                        <p:par>
                          <p:cTn id="102" fill="hold">
                            <p:stCondLst>
                              <p:cond delay="5000"/>
                            </p:stCondLst>
                            <p:childTnLst>
                              <p:par>
                                <p:cTn id="103" presetID="42" presetClass="entr" presetSubtype="0" fill="hold" grpId="0" nodeType="afterEffect">
                                  <p:stCondLst>
                                    <p:cond delay="0"/>
                                  </p:stCondLst>
                                  <p:childTnLst>
                                    <p:set>
                                      <p:cBhvr>
                                        <p:cTn id="104" dur="1" fill="hold">
                                          <p:stCondLst>
                                            <p:cond delay="0"/>
                                          </p:stCondLst>
                                        </p:cTn>
                                        <p:tgtEl>
                                          <p:spTgt spid="36"/>
                                        </p:tgtEl>
                                        <p:attrNameLst>
                                          <p:attrName>style.visibility</p:attrName>
                                        </p:attrNameLst>
                                      </p:cBhvr>
                                      <p:to>
                                        <p:strVal val="visible"/>
                                      </p:to>
                                    </p:set>
                                    <p:animEffect transition="in" filter="fade">
                                      <p:cBhvr>
                                        <p:cTn id="105" dur="1000"/>
                                        <p:tgtEl>
                                          <p:spTgt spid="36"/>
                                        </p:tgtEl>
                                      </p:cBhvr>
                                    </p:animEffect>
                                    <p:anim calcmode="lin" valueType="num">
                                      <p:cBhvr>
                                        <p:cTn id="106" dur="1000" fill="hold"/>
                                        <p:tgtEl>
                                          <p:spTgt spid="36"/>
                                        </p:tgtEl>
                                        <p:attrNameLst>
                                          <p:attrName>ppt_x</p:attrName>
                                        </p:attrNameLst>
                                      </p:cBhvr>
                                      <p:tavLst>
                                        <p:tav tm="0">
                                          <p:val>
                                            <p:strVal val="#ppt_x"/>
                                          </p:val>
                                        </p:tav>
                                        <p:tav tm="100000">
                                          <p:val>
                                            <p:strVal val="#ppt_x"/>
                                          </p:val>
                                        </p:tav>
                                      </p:tavLst>
                                    </p:anim>
                                    <p:anim calcmode="lin" valueType="num">
                                      <p:cBhvr>
                                        <p:cTn id="107"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08" repeatCount="indefinite" fill="remove" display="0">
                  <p:stCondLst>
                    <p:cond delay="indefinite"/>
                  </p:stCondLst>
                  <p:endCondLst>
                    <p:cond evt="onStopAudio" delay="0">
                      <p:tgtEl>
                        <p:sldTgt/>
                      </p:tgtEl>
                    </p:cond>
                  </p:endCondLst>
                </p:cTn>
                <p:tgtEl>
                  <p:spTgt spid="5"/>
                </p:tgtEl>
              </p:cMediaNode>
            </p:audio>
          </p:childTnLst>
        </p:cTn>
      </p:par>
    </p:tnLst>
    <p:bldLst>
      <p:bldP spid="2" grpId="0" animBg="1"/>
      <p:bldP spid="3" grpId="0" animBg="1"/>
      <p:bldP spid="4" grpId="0" animBg="1"/>
      <p:bldP spid="12" grpId="0"/>
      <p:bldP spid="13" grpId="0" animBg="1"/>
      <p:bldP spid="14" grpId="0" animBg="1"/>
      <p:bldP spid="15" grpId="0" animBg="1"/>
      <p:bldP spid="16" grpId="0" animBg="1"/>
      <p:bldP spid="17" grpId="0" animBg="1"/>
      <p:bldP spid="21" grpId="0"/>
      <p:bldP spid="22" grpId="0"/>
      <p:bldP spid="23" grpId="0" animBg="1"/>
      <p:bldP spid="24" grpId="0" animBg="1"/>
      <p:bldP spid="25" grpId="0" animBg="1"/>
      <p:bldP spid="3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F46388D2-F9EE-4EEB-B81B-24CE3CA6747A}"/>
              </a:ext>
            </a:extLst>
          </p:cNvPr>
          <p:cNvGrpSpPr/>
          <p:nvPr/>
        </p:nvGrpSpPr>
        <p:grpSpPr>
          <a:xfrm>
            <a:off x="4498461" y="2136866"/>
            <a:ext cx="3200120" cy="3361717"/>
            <a:chOff x="4498461" y="1749239"/>
            <a:chExt cx="3200120" cy="3361717"/>
          </a:xfrm>
        </p:grpSpPr>
        <p:sp>
          <p:nvSpPr>
            <p:cNvPr id="3" name="椭圆 2">
              <a:extLst>
                <a:ext uri="{FF2B5EF4-FFF2-40B4-BE49-F238E27FC236}">
                  <a16:creationId xmlns:a16="http://schemas.microsoft.com/office/drawing/2014/main" id="{5D88C655-F97F-445A-B4A9-E476ECCA0E10}"/>
                </a:ext>
              </a:extLst>
            </p:cNvPr>
            <p:cNvSpPr>
              <a:spLocks noChangeArrowheads="1"/>
            </p:cNvSpPr>
            <p:nvPr/>
          </p:nvSpPr>
          <p:spPr bwMode="auto">
            <a:xfrm>
              <a:off x="4933156" y="2345531"/>
              <a:ext cx="2400300" cy="2400300"/>
            </a:xfrm>
            <a:prstGeom prst="ellipse">
              <a:avLst/>
            </a:prstGeom>
            <a:solidFill>
              <a:schemeClr val="bg1">
                <a:lumMod val="85000"/>
              </a:schemeClr>
            </a:solidFill>
            <a:ln>
              <a:noFill/>
            </a:ln>
            <a:extLst>
              <a:ext uri="{91240B29-F687-4F45-9708-019B960494DF}">
                <a14:hiddenLine xmlns:a14="http://schemas.microsoft.com/office/drawing/2010/main" w="25400">
                  <a:solidFill>
                    <a:srgbClr val="395E8A"/>
                  </a:solidFill>
                  <a:bevel/>
                </a14:hiddenLine>
              </a:ext>
            </a:extLst>
          </p:spPr>
          <p:txBody>
            <a:bodyPr lIns="68580" tIns="34290" rIns="68580" bIns="3429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buFont typeface="Arial" panose="020B0604020202020204" pitchFamily="34" charset="0"/>
                <a:buNone/>
              </a:pPr>
              <a:endParaRPr lang="zh-CN" altLang="zh-CN">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 name="椭圆 3">
              <a:extLst>
                <a:ext uri="{FF2B5EF4-FFF2-40B4-BE49-F238E27FC236}">
                  <a16:creationId xmlns:a16="http://schemas.microsoft.com/office/drawing/2014/main" id="{F9C1D073-06B2-4620-903D-4A9C0B4ABB82}"/>
                </a:ext>
              </a:extLst>
            </p:cNvPr>
            <p:cNvSpPr>
              <a:spLocks noChangeArrowheads="1"/>
            </p:cNvSpPr>
            <p:nvPr/>
          </p:nvSpPr>
          <p:spPr bwMode="auto">
            <a:xfrm>
              <a:off x="4568031" y="1980406"/>
              <a:ext cx="3130550" cy="3130550"/>
            </a:xfrm>
            <a:prstGeom prst="ellipse">
              <a:avLst/>
            </a:prstGeom>
            <a:noFill/>
            <a:ln w="3175">
              <a:solidFill>
                <a:schemeClr val="tx1">
                  <a:lumMod val="75000"/>
                  <a:lumOff val="25000"/>
                </a:schemeClr>
              </a:solidFill>
              <a:bevel/>
            </a:ln>
            <a:extLst>
              <a:ext uri="{909E8E84-426E-40DD-AFC4-6F175D3DCCD1}">
                <a14:hiddenFill xmlns:a14="http://schemas.microsoft.com/office/drawing/2010/main">
                  <a:solidFill>
                    <a:srgbClr val="FFFFFF"/>
                  </a:solidFill>
                </a14:hiddenFill>
              </a:ext>
            </a:extLst>
          </p:spPr>
          <p:txBody>
            <a:bodyPr lIns="68580" tIns="34290" rIns="68580" bIns="3429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buFont typeface="Arial" panose="020B0604020202020204" pitchFamily="34" charset="0"/>
                <a:buNone/>
              </a:pPr>
              <a:endParaRPr lang="zh-CN" altLang="zh-CN">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5" name="组合 4">
              <a:extLst>
                <a:ext uri="{FF2B5EF4-FFF2-40B4-BE49-F238E27FC236}">
                  <a16:creationId xmlns:a16="http://schemas.microsoft.com/office/drawing/2014/main" id="{F9EA9D54-FA4E-4EE8-A06F-E61E238459FD}"/>
                </a:ext>
              </a:extLst>
            </p:cNvPr>
            <p:cNvGrpSpPr/>
            <p:nvPr/>
          </p:nvGrpSpPr>
          <p:grpSpPr bwMode="auto">
            <a:xfrm>
              <a:off x="5290344" y="2702718"/>
              <a:ext cx="1685925" cy="1685925"/>
              <a:chOff x="0" y="0"/>
              <a:chExt cx="2247900" cy="2247900"/>
            </a:xfrm>
          </p:grpSpPr>
          <p:sp>
            <p:nvSpPr>
              <p:cNvPr id="12" name="椭圆 11">
                <a:extLst>
                  <a:ext uri="{FF2B5EF4-FFF2-40B4-BE49-F238E27FC236}">
                    <a16:creationId xmlns:a16="http://schemas.microsoft.com/office/drawing/2014/main" id="{AA3EDDF1-FD1B-4900-919B-A4AC5FF15C74}"/>
                  </a:ext>
                </a:extLst>
              </p:cNvPr>
              <p:cNvSpPr>
                <a:spLocks noChangeArrowheads="1"/>
              </p:cNvSpPr>
              <p:nvPr/>
            </p:nvSpPr>
            <p:spPr bwMode="auto">
              <a:xfrm>
                <a:off x="0" y="0"/>
                <a:ext cx="2247900" cy="2247900"/>
              </a:xfrm>
              <a:prstGeom prst="ellipse">
                <a:avLst/>
              </a:prstGeom>
              <a:solidFill>
                <a:schemeClr val="accent1"/>
              </a:solidFill>
              <a:ln>
                <a:noFill/>
              </a:ln>
              <a:extLst>
                <a:ext uri="{91240B29-F687-4F45-9708-019B960494DF}">
                  <a14:hiddenLine xmlns:a14="http://schemas.microsoft.com/office/drawing/2010/main" w="25400">
                    <a:solidFill>
                      <a:srgbClr val="395E8A"/>
                    </a:solidFill>
                    <a:bevel/>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buFont typeface="Arial" panose="020B0604020202020204" pitchFamily="34" charset="0"/>
                  <a:buNone/>
                </a:pPr>
                <a:endParaRPr lang="zh-CN" altLang="zh-CN">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3" name="文本框 27">
                <a:extLst>
                  <a:ext uri="{FF2B5EF4-FFF2-40B4-BE49-F238E27FC236}">
                    <a16:creationId xmlns:a16="http://schemas.microsoft.com/office/drawing/2014/main" id="{5820F9A8-CE30-4326-A034-AD8D7490E2C2}"/>
                  </a:ext>
                </a:extLst>
              </p:cNvPr>
              <p:cNvSpPr>
                <a:spLocks noChangeArrowheads="1"/>
              </p:cNvSpPr>
              <p:nvPr/>
            </p:nvSpPr>
            <p:spPr bwMode="auto">
              <a:xfrm>
                <a:off x="482587" y="1406104"/>
                <a:ext cx="1340537" cy="451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buFont typeface="Arial" panose="020B0604020202020204" pitchFamily="34" charset="0"/>
                  <a:buNone/>
                </a:pPr>
                <a:r>
                  <a:rPr lang="zh-CN" altLang="en-US" sz="16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更改标题</a:t>
                </a:r>
              </a:p>
            </p:txBody>
          </p:sp>
        </p:grpSp>
        <p:grpSp>
          <p:nvGrpSpPr>
            <p:cNvPr id="6" name="组合 5">
              <a:extLst>
                <a:ext uri="{FF2B5EF4-FFF2-40B4-BE49-F238E27FC236}">
                  <a16:creationId xmlns:a16="http://schemas.microsoft.com/office/drawing/2014/main" id="{55D7F78E-72DC-41EE-9EAD-C985CDBBC2EC}"/>
                </a:ext>
              </a:extLst>
            </p:cNvPr>
            <p:cNvGrpSpPr/>
            <p:nvPr/>
          </p:nvGrpSpPr>
          <p:grpSpPr bwMode="auto">
            <a:xfrm>
              <a:off x="7048135" y="1749239"/>
              <a:ext cx="593725" cy="594263"/>
              <a:chOff x="15397" y="2927"/>
              <a:chExt cx="792088" cy="792088"/>
            </a:xfrm>
          </p:grpSpPr>
          <p:sp>
            <p:nvSpPr>
              <p:cNvPr id="10" name="流程图: 联系 31">
                <a:extLst>
                  <a:ext uri="{FF2B5EF4-FFF2-40B4-BE49-F238E27FC236}">
                    <a16:creationId xmlns:a16="http://schemas.microsoft.com/office/drawing/2014/main" id="{0C7EE9DE-520D-442E-BBE0-37D1C0E6A0AA}"/>
                  </a:ext>
                </a:extLst>
              </p:cNvPr>
              <p:cNvSpPr>
                <a:spLocks noChangeArrowheads="1"/>
              </p:cNvSpPr>
              <p:nvPr/>
            </p:nvSpPr>
            <p:spPr bwMode="auto">
              <a:xfrm rot="1291582">
                <a:off x="15397" y="2927"/>
                <a:ext cx="792088" cy="792088"/>
              </a:xfrm>
              <a:prstGeom prst="flowChartConnector">
                <a:avLst/>
              </a:prstGeom>
              <a:solidFill>
                <a:schemeClr val="accent2"/>
              </a:solidFill>
              <a:ln>
                <a:noFill/>
              </a:ln>
              <a:extLst>
                <a:ext uri="{91240B29-F687-4F45-9708-019B960494DF}">
                  <a14:hiddenLine xmlns:a14="http://schemas.microsoft.com/office/drawing/2010/main" w="25400">
                    <a:solidFill>
                      <a:srgbClr val="395E8A"/>
                    </a:solidFill>
                    <a:bevel/>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buFont typeface="Arial" panose="020B0604020202020204" pitchFamily="34" charset="0"/>
                  <a:buNone/>
                </a:pPr>
                <a:endParaRPr lang="zh-CN" altLang="zh-CN">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1" name="文本框 28">
                <a:extLst>
                  <a:ext uri="{FF2B5EF4-FFF2-40B4-BE49-F238E27FC236}">
                    <a16:creationId xmlns:a16="http://schemas.microsoft.com/office/drawing/2014/main" id="{9AF4626A-673D-4361-ABF4-A9E9230A4E65}"/>
                  </a:ext>
                </a:extLst>
              </p:cNvPr>
              <p:cNvSpPr>
                <a:spLocks noChangeArrowheads="1"/>
              </p:cNvSpPr>
              <p:nvPr/>
            </p:nvSpPr>
            <p:spPr bwMode="auto">
              <a:xfrm>
                <a:off x="232378" y="215676"/>
                <a:ext cx="406756" cy="43074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buFont typeface="Arial" panose="020B0604020202020204" pitchFamily="34" charset="0"/>
                  <a:buNone/>
                </a:pPr>
                <a:r>
                  <a:rPr lang="en-US" altLang="zh-CN" sz="150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A</a:t>
                </a:r>
                <a:endParaRPr lang="zh-CN" altLang="en-US" sz="150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7" name="组合 6">
              <a:extLst>
                <a:ext uri="{FF2B5EF4-FFF2-40B4-BE49-F238E27FC236}">
                  <a16:creationId xmlns:a16="http://schemas.microsoft.com/office/drawing/2014/main" id="{968D4609-8A02-4FE4-AD42-A398E220D895}"/>
                </a:ext>
              </a:extLst>
            </p:cNvPr>
            <p:cNvGrpSpPr/>
            <p:nvPr/>
          </p:nvGrpSpPr>
          <p:grpSpPr bwMode="auto">
            <a:xfrm>
              <a:off x="4498461" y="2803120"/>
              <a:ext cx="594263" cy="593725"/>
              <a:chOff x="6720" y="-22777"/>
              <a:chExt cx="792088" cy="792088"/>
            </a:xfrm>
          </p:grpSpPr>
          <p:sp>
            <p:nvSpPr>
              <p:cNvPr id="8" name="流程图: 联系 36">
                <a:extLst>
                  <a:ext uri="{FF2B5EF4-FFF2-40B4-BE49-F238E27FC236}">
                    <a16:creationId xmlns:a16="http://schemas.microsoft.com/office/drawing/2014/main" id="{AD78A066-806E-4B38-AD98-A282B28C4896}"/>
                  </a:ext>
                </a:extLst>
              </p:cNvPr>
              <p:cNvSpPr>
                <a:spLocks noChangeArrowheads="1"/>
              </p:cNvSpPr>
              <p:nvPr/>
            </p:nvSpPr>
            <p:spPr bwMode="auto">
              <a:xfrm rot="18172526">
                <a:off x="6720" y="-22777"/>
                <a:ext cx="792088" cy="792088"/>
              </a:xfrm>
              <a:prstGeom prst="flowChartConnector">
                <a:avLst/>
              </a:prstGeom>
              <a:solidFill>
                <a:schemeClr val="accent3"/>
              </a:solidFill>
              <a:ln>
                <a:noFill/>
              </a:ln>
              <a:extLst>
                <a:ext uri="{91240B29-F687-4F45-9708-019B960494DF}">
                  <a14:hiddenLine xmlns:a14="http://schemas.microsoft.com/office/drawing/2010/main" w="25400">
                    <a:solidFill>
                      <a:srgbClr val="395E8A"/>
                    </a:solidFill>
                    <a:bevel/>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buFont typeface="Arial" panose="020B0604020202020204" pitchFamily="34" charset="0"/>
                  <a:buNone/>
                </a:pPr>
                <a:endParaRPr lang="zh-CN" altLang="zh-CN">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 name="文本框 29">
                <a:extLst>
                  <a:ext uri="{FF2B5EF4-FFF2-40B4-BE49-F238E27FC236}">
                    <a16:creationId xmlns:a16="http://schemas.microsoft.com/office/drawing/2014/main" id="{A99C84FC-8253-408C-A7FE-28BCCC2638D5}"/>
                  </a:ext>
                </a:extLst>
              </p:cNvPr>
              <p:cNvSpPr>
                <a:spLocks noChangeArrowheads="1"/>
              </p:cNvSpPr>
              <p:nvPr/>
            </p:nvSpPr>
            <p:spPr bwMode="auto">
              <a:xfrm>
                <a:off x="175580" y="173211"/>
                <a:ext cx="417070" cy="43113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buFont typeface="Arial" panose="020B0604020202020204" pitchFamily="34" charset="0"/>
                  <a:buNone/>
                </a:pPr>
                <a:r>
                  <a:rPr lang="en-US" altLang="zh-CN" sz="150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B</a:t>
                </a:r>
                <a:endParaRPr lang="zh-CN" altLang="en-US" sz="150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grpSp>
        <p:nvGrpSpPr>
          <p:cNvPr id="14" name="组合 13">
            <a:extLst>
              <a:ext uri="{FF2B5EF4-FFF2-40B4-BE49-F238E27FC236}">
                <a16:creationId xmlns:a16="http://schemas.microsoft.com/office/drawing/2014/main" id="{DB2A8434-6292-487E-AD24-F7310F756455}"/>
              </a:ext>
            </a:extLst>
          </p:cNvPr>
          <p:cNvGrpSpPr/>
          <p:nvPr/>
        </p:nvGrpSpPr>
        <p:grpSpPr>
          <a:xfrm>
            <a:off x="945517" y="2861460"/>
            <a:ext cx="10260226" cy="2526537"/>
            <a:chOff x="945517" y="3010090"/>
            <a:chExt cx="10260226" cy="2526537"/>
          </a:xfrm>
        </p:grpSpPr>
        <p:grpSp>
          <p:nvGrpSpPr>
            <p:cNvPr id="15" name="组合 14">
              <a:extLst>
                <a:ext uri="{FF2B5EF4-FFF2-40B4-BE49-F238E27FC236}">
                  <a16:creationId xmlns:a16="http://schemas.microsoft.com/office/drawing/2014/main" id="{5328E769-F436-44DA-A7BC-4575BB176F99}"/>
                </a:ext>
              </a:extLst>
            </p:cNvPr>
            <p:cNvGrpSpPr/>
            <p:nvPr/>
          </p:nvGrpSpPr>
          <p:grpSpPr>
            <a:xfrm>
              <a:off x="8105836" y="3010090"/>
              <a:ext cx="3099907" cy="1308509"/>
              <a:chOff x="7774462" y="2224632"/>
              <a:chExt cx="3099907" cy="1308509"/>
            </a:xfrm>
          </p:grpSpPr>
          <p:sp>
            <p:nvSpPr>
              <p:cNvPr id="25" name="文本框 24">
                <a:extLst>
                  <a:ext uri="{FF2B5EF4-FFF2-40B4-BE49-F238E27FC236}">
                    <a16:creationId xmlns:a16="http://schemas.microsoft.com/office/drawing/2014/main" id="{52BAF24C-9D0C-4EA0-BFD5-AF2503E9FA96}"/>
                  </a:ext>
                </a:extLst>
              </p:cNvPr>
              <p:cNvSpPr txBox="1"/>
              <p:nvPr/>
            </p:nvSpPr>
            <p:spPr>
              <a:xfrm>
                <a:off x="7774463" y="2612815"/>
                <a:ext cx="3099906" cy="920326"/>
              </a:xfrm>
              <a:prstGeom prst="rect">
                <a:avLst/>
              </a:prstGeom>
              <a:noFill/>
            </p:spPr>
            <p:txBody>
              <a:bodyPr wrap="square" rtlCol="0">
                <a:spAutoFit/>
              </a:bodyPr>
              <a:lstStyle/>
              <a:p>
                <a:pPr>
                  <a:lnSpc>
                    <a:spcPct val="150000"/>
                  </a:lnSpc>
                </a:pPr>
                <a:r>
                  <a:rPr lang="zh-CN" altLang="en-US" sz="12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请在此添加您的文字内容，请在此添加您的文字内容。请在此添加您的文字内容，请在此添加您的文字内容。</a:t>
                </a:r>
              </a:p>
            </p:txBody>
          </p:sp>
          <p:sp>
            <p:nvSpPr>
              <p:cNvPr id="26" name="矩形 25">
                <a:extLst>
                  <a:ext uri="{FF2B5EF4-FFF2-40B4-BE49-F238E27FC236}">
                    <a16:creationId xmlns:a16="http://schemas.microsoft.com/office/drawing/2014/main" id="{B769E674-1188-4A47-859E-796D37A9CE87}"/>
                  </a:ext>
                </a:extLst>
              </p:cNvPr>
              <p:cNvSpPr/>
              <p:nvPr/>
            </p:nvSpPr>
            <p:spPr>
              <a:xfrm>
                <a:off x="7774462" y="2224632"/>
                <a:ext cx="2852530" cy="4671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点击此处更换标题</a:t>
                </a:r>
              </a:p>
            </p:txBody>
          </p:sp>
        </p:grpSp>
        <p:grpSp>
          <p:nvGrpSpPr>
            <p:cNvPr id="16" name="组合 15">
              <a:extLst>
                <a:ext uri="{FF2B5EF4-FFF2-40B4-BE49-F238E27FC236}">
                  <a16:creationId xmlns:a16="http://schemas.microsoft.com/office/drawing/2014/main" id="{4E832C00-EE24-48A6-8124-A0C237669A17}"/>
                </a:ext>
              </a:extLst>
            </p:cNvPr>
            <p:cNvGrpSpPr/>
            <p:nvPr/>
          </p:nvGrpSpPr>
          <p:grpSpPr>
            <a:xfrm>
              <a:off x="945517" y="3010090"/>
              <a:ext cx="3099906" cy="1282787"/>
              <a:chOff x="1248831" y="2224632"/>
              <a:chExt cx="3099906" cy="1282787"/>
            </a:xfrm>
          </p:grpSpPr>
          <p:sp>
            <p:nvSpPr>
              <p:cNvPr id="23" name="文本框 22">
                <a:extLst>
                  <a:ext uri="{FF2B5EF4-FFF2-40B4-BE49-F238E27FC236}">
                    <a16:creationId xmlns:a16="http://schemas.microsoft.com/office/drawing/2014/main" id="{640F8988-E9E7-411A-B2D7-21EABC66851E}"/>
                  </a:ext>
                </a:extLst>
              </p:cNvPr>
              <p:cNvSpPr txBox="1"/>
              <p:nvPr/>
            </p:nvSpPr>
            <p:spPr>
              <a:xfrm>
                <a:off x="1248831" y="2612815"/>
                <a:ext cx="3099906" cy="894604"/>
              </a:xfrm>
              <a:prstGeom prst="rect">
                <a:avLst/>
              </a:prstGeom>
              <a:noFill/>
            </p:spPr>
            <p:txBody>
              <a:bodyPr wrap="square" rtlCol="0">
                <a:spAutoFit/>
              </a:bodyPr>
              <a:lstStyle/>
              <a:p>
                <a:pPr algn="r">
                  <a:lnSpc>
                    <a:spcPct val="150000"/>
                  </a:lnSpc>
                </a:pPr>
                <a:r>
                  <a:rPr lang="zh-CN" altLang="en-US" sz="12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请在此添加您的文字内容，请在此添加您的文字内容。请在此添加您的文字内容，请在此添加您的文字内容。</a:t>
                </a:r>
              </a:p>
            </p:txBody>
          </p:sp>
          <p:sp>
            <p:nvSpPr>
              <p:cNvPr id="24" name="矩形 23">
                <a:extLst>
                  <a:ext uri="{FF2B5EF4-FFF2-40B4-BE49-F238E27FC236}">
                    <a16:creationId xmlns:a16="http://schemas.microsoft.com/office/drawing/2014/main" id="{4570956D-02A4-4839-91D8-D02664BBCB31}"/>
                  </a:ext>
                </a:extLst>
              </p:cNvPr>
              <p:cNvSpPr/>
              <p:nvPr/>
            </p:nvSpPr>
            <p:spPr>
              <a:xfrm>
                <a:off x="1496207" y="2224632"/>
                <a:ext cx="2852530" cy="4671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zh-CN" altLang="en-US"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点击此处更换标题</a:t>
                </a:r>
              </a:p>
            </p:txBody>
          </p:sp>
        </p:grpSp>
        <p:grpSp>
          <p:nvGrpSpPr>
            <p:cNvPr id="17" name="组合 16">
              <a:extLst>
                <a:ext uri="{FF2B5EF4-FFF2-40B4-BE49-F238E27FC236}">
                  <a16:creationId xmlns:a16="http://schemas.microsoft.com/office/drawing/2014/main" id="{80C1B001-703D-457E-A4A4-02CD758FF2E9}"/>
                </a:ext>
              </a:extLst>
            </p:cNvPr>
            <p:cNvGrpSpPr/>
            <p:nvPr/>
          </p:nvGrpSpPr>
          <p:grpSpPr>
            <a:xfrm>
              <a:off x="8105836" y="4228118"/>
              <a:ext cx="3099907" cy="1308509"/>
              <a:chOff x="7774462" y="2224632"/>
              <a:chExt cx="3099907" cy="1308509"/>
            </a:xfrm>
          </p:grpSpPr>
          <p:sp>
            <p:nvSpPr>
              <p:cNvPr id="21" name="文本框 20">
                <a:extLst>
                  <a:ext uri="{FF2B5EF4-FFF2-40B4-BE49-F238E27FC236}">
                    <a16:creationId xmlns:a16="http://schemas.microsoft.com/office/drawing/2014/main" id="{098834DB-C398-4009-932F-CD842CADE784}"/>
                  </a:ext>
                </a:extLst>
              </p:cNvPr>
              <p:cNvSpPr txBox="1"/>
              <p:nvPr/>
            </p:nvSpPr>
            <p:spPr>
              <a:xfrm>
                <a:off x="7774463" y="2612815"/>
                <a:ext cx="3099906" cy="920326"/>
              </a:xfrm>
              <a:prstGeom prst="rect">
                <a:avLst/>
              </a:prstGeom>
              <a:noFill/>
            </p:spPr>
            <p:txBody>
              <a:bodyPr wrap="square" rtlCol="0">
                <a:spAutoFit/>
              </a:bodyPr>
              <a:lstStyle/>
              <a:p>
                <a:pPr>
                  <a:lnSpc>
                    <a:spcPct val="150000"/>
                  </a:lnSpc>
                </a:pPr>
                <a:r>
                  <a:rPr lang="zh-CN" altLang="en-US" sz="12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请在此添加您的文字内容，请在此添加您的文字内容。请在此添加您的文字内容，请在此添加您的文字内容。</a:t>
                </a:r>
              </a:p>
            </p:txBody>
          </p:sp>
          <p:sp>
            <p:nvSpPr>
              <p:cNvPr id="22" name="矩形 21">
                <a:extLst>
                  <a:ext uri="{FF2B5EF4-FFF2-40B4-BE49-F238E27FC236}">
                    <a16:creationId xmlns:a16="http://schemas.microsoft.com/office/drawing/2014/main" id="{78AEBBAC-6108-4E85-AF81-769D089D48F6}"/>
                  </a:ext>
                </a:extLst>
              </p:cNvPr>
              <p:cNvSpPr/>
              <p:nvPr/>
            </p:nvSpPr>
            <p:spPr>
              <a:xfrm>
                <a:off x="7774462" y="2224632"/>
                <a:ext cx="2852530" cy="4671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点击此处更换标题</a:t>
                </a:r>
              </a:p>
            </p:txBody>
          </p:sp>
        </p:grpSp>
        <p:grpSp>
          <p:nvGrpSpPr>
            <p:cNvPr id="18" name="组合 17">
              <a:extLst>
                <a:ext uri="{FF2B5EF4-FFF2-40B4-BE49-F238E27FC236}">
                  <a16:creationId xmlns:a16="http://schemas.microsoft.com/office/drawing/2014/main" id="{3F5F5E4D-CC19-474D-ADEE-89A1E0EA6CBC}"/>
                </a:ext>
              </a:extLst>
            </p:cNvPr>
            <p:cNvGrpSpPr/>
            <p:nvPr/>
          </p:nvGrpSpPr>
          <p:grpSpPr>
            <a:xfrm>
              <a:off x="945517" y="4228118"/>
              <a:ext cx="3099906" cy="1308509"/>
              <a:chOff x="1248831" y="2224632"/>
              <a:chExt cx="3099906" cy="1308509"/>
            </a:xfrm>
          </p:grpSpPr>
          <p:sp>
            <p:nvSpPr>
              <p:cNvPr id="19" name="文本框 18">
                <a:extLst>
                  <a:ext uri="{FF2B5EF4-FFF2-40B4-BE49-F238E27FC236}">
                    <a16:creationId xmlns:a16="http://schemas.microsoft.com/office/drawing/2014/main" id="{1FA625CC-EC6D-40D3-B686-A9DE12051094}"/>
                  </a:ext>
                </a:extLst>
              </p:cNvPr>
              <p:cNvSpPr txBox="1"/>
              <p:nvPr/>
            </p:nvSpPr>
            <p:spPr>
              <a:xfrm>
                <a:off x="1248831" y="2612815"/>
                <a:ext cx="3099906" cy="920326"/>
              </a:xfrm>
              <a:prstGeom prst="rect">
                <a:avLst/>
              </a:prstGeom>
              <a:noFill/>
            </p:spPr>
            <p:txBody>
              <a:bodyPr wrap="square" rtlCol="0">
                <a:spAutoFit/>
              </a:bodyPr>
              <a:lstStyle/>
              <a:p>
                <a:pPr algn="r">
                  <a:lnSpc>
                    <a:spcPct val="150000"/>
                  </a:lnSpc>
                </a:pPr>
                <a:r>
                  <a:rPr lang="zh-CN" altLang="en-US" sz="12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请在此添加您的文字内容，请在此添加您的文字内容。请在此添加您的文字内容，请在此添加您的文字内容。</a:t>
                </a:r>
              </a:p>
            </p:txBody>
          </p:sp>
          <p:sp>
            <p:nvSpPr>
              <p:cNvPr id="20" name="矩形 19">
                <a:extLst>
                  <a:ext uri="{FF2B5EF4-FFF2-40B4-BE49-F238E27FC236}">
                    <a16:creationId xmlns:a16="http://schemas.microsoft.com/office/drawing/2014/main" id="{F4945229-E3B8-4331-A232-759E9C33F6A4}"/>
                  </a:ext>
                </a:extLst>
              </p:cNvPr>
              <p:cNvSpPr/>
              <p:nvPr/>
            </p:nvSpPr>
            <p:spPr>
              <a:xfrm>
                <a:off x="1496207" y="2224632"/>
                <a:ext cx="2852530" cy="4671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zh-CN" altLang="en-US"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点击此处更换标题</a:t>
                </a:r>
              </a:p>
            </p:txBody>
          </p:sp>
        </p:grpSp>
      </p:grpSp>
      <p:sp>
        <p:nvSpPr>
          <p:cNvPr id="27" name="world_52349">
            <a:extLst>
              <a:ext uri="{FF2B5EF4-FFF2-40B4-BE49-F238E27FC236}">
                <a16:creationId xmlns:a16="http://schemas.microsoft.com/office/drawing/2014/main" id="{0C9C4E42-0E69-4CBA-8839-8AC598F57D12}"/>
              </a:ext>
            </a:extLst>
          </p:cNvPr>
          <p:cNvSpPr/>
          <p:nvPr/>
        </p:nvSpPr>
        <p:spPr>
          <a:xfrm>
            <a:off x="5850142" y="3470736"/>
            <a:ext cx="609685" cy="608752"/>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1409" h="600489">
                <a:moveTo>
                  <a:pt x="63148" y="143225"/>
                </a:moveTo>
                <a:lnTo>
                  <a:pt x="41620" y="160426"/>
                </a:lnTo>
                <a:lnTo>
                  <a:pt x="58843" y="171894"/>
                </a:lnTo>
                <a:lnTo>
                  <a:pt x="91853" y="171894"/>
                </a:lnTo>
                <a:lnTo>
                  <a:pt x="142085" y="163293"/>
                </a:lnTo>
                <a:lnTo>
                  <a:pt x="173659" y="214896"/>
                </a:lnTo>
                <a:lnTo>
                  <a:pt x="173659" y="262200"/>
                </a:lnTo>
                <a:lnTo>
                  <a:pt x="216715" y="320970"/>
                </a:lnTo>
                <a:lnTo>
                  <a:pt x="223891" y="320970"/>
                </a:lnTo>
                <a:lnTo>
                  <a:pt x="223891" y="299469"/>
                </a:lnTo>
                <a:lnTo>
                  <a:pt x="241113" y="335305"/>
                </a:lnTo>
                <a:lnTo>
                  <a:pt x="291345" y="345339"/>
                </a:lnTo>
                <a:lnTo>
                  <a:pt x="312873" y="368273"/>
                </a:lnTo>
                <a:lnTo>
                  <a:pt x="332966" y="374007"/>
                </a:lnTo>
                <a:lnTo>
                  <a:pt x="312873" y="417010"/>
                </a:lnTo>
                <a:lnTo>
                  <a:pt x="335836" y="457146"/>
                </a:lnTo>
                <a:cubicBezTo>
                  <a:pt x="335836" y="457146"/>
                  <a:pt x="348753" y="503016"/>
                  <a:pt x="348753" y="505883"/>
                </a:cubicBezTo>
                <a:cubicBezTo>
                  <a:pt x="348753" y="507316"/>
                  <a:pt x="335836" y="561786"/>
                  <a:pt x="335836" y="561786"/>
                </a:cubicBezTo>
                <a:lnTo>
                  <a:pt x="338707" y="597622"/>
                </a:lnTo>
                <a:cubicBezTo>
                  <a:pt x="325790" y="599056"/>
                  <a:pt x="312873" y="600489"/>
                  <a:pt x="299957" y="600489"/>
                </a:cubicBezTo>
                <a:cubicBezTo>
                  <a:pt x="134909" y="600489"/>
                  <a:pt x="0" y="465747"/>
                  <a:pt x="0" y="299469"/>
                </a:cubicBezTo>
                <a:cubicBezTo>
                  <a:pt x="0" y="244998"/>
                  <a:pt x="15787" y="193395"/>
                  <a:pt x="41620" y="148959"/>
                </a:cubicBezTo>
                <a:close/>
                <a:moveTo>
                  <a:pt x="367486" y="60233"/>
                </a:moveTo>
                <a:lnTo>
                  <a:pt x="394753" y="65966"/>
                </a:lnTo>
                <a:lnTo>
                  <a:pt x="419150" y="87465"/>
                </a:lnTo>
                <a:lnTo>
                  <a:pt x="426326" y="106098"/>
                </a:lnTo>
                <a:lnTo>
                  <a:pt x="432066" y="124731"/>
                </a:lnTo>
                <a:lnTo>
                  <a:pt x="469379" y="159130"/>
                </a:lnTo>
                <a:lnTo>
                  <a:pt x="479425" y="161996"/>
                </a:lnTo>
                <a:lnTo>
                  <a:pt x="493776" y="140497"/>
                </a:lnTo>
                <a:lnTo>
                  <a:pt x="541135" y="136197"/>
                </a:lnTo>
                <a:lnTo>
                  <a:pt x="549745" y="133331"/>
                </a:lnTo>
                <a:cubicBezTo>
                  <a:pt x="582753" y="180629"/>
                  <a:pt x="601409" y="237961"/>
                  <a:pt x="601409" y="299592"/>
                </a:cubicBezTo>
                <a:cubicBezTo>
                  <a:pt x="601409" y="441488"/>
                  <a:pt x="503822" y="560451"/>
                  <a:pt x="371791" y="591983"/>
                </a:cubicBezTo>
                <a:lnTo>
                  <a:pt x="376097" y="571917"/>
                </a:lnTo>
                <a:lnTo>
                  <a:pt x="427761" y="537518"/>
                </a:lnTo>
                <a:lnTo>
                  <a:pt x="442112" y="500253"/>
                </a:lnTo>
                <a:lnTo>
                  <a:pt x="477990" y="484486"/>
                </a:lnTo>
                <a:lnTo>
                  <a:pt x="510997" y="419988"/>
                </a:lnTo>
                <a:lnTo>
                  <a:pt x="459333" y="388456"/>
                </a:lnTo>
                <a:lnTo>
                  <a:pt x="432066" y="358357"/>
                </a:lnTo>
                <a:lnTo>
                  <a:pt x="416280" y="356924"/>
                </a:lnTo>
                <a:lnTo>
                  <a:pt x="384707" y="348324"/>
                </a:lnTo>
                <a:lnTo>
                  <a:pt x="356005" y="344024"/>
                </a:lnTo>
                <a:lnTo>
                  <a:pt x="333043" y="349757"/>
                </a:lnTo>
                <a:lnTo>
                  <a:pt x="317257" y="333991"/>
                </a:lnTo>
                <a:lnTo>
                  <a:pt x="302906" y="329691"/>
                </a:lnTo>
                <a:lnTo>
                  <a:pt x="304341" y="306759"/>
                </a:lnTo>
                <a:lnTo>
                  <a:pt x="285684" y="308192"/>
                </a:lnTo>
                <a:lnTo>
                  <a:pt x="275639" y="319658"/>
                </a:lnTo>
                <a:lnTo>
                  <a:pt x="269898" y="295292"/>
                </a:lnTo>
                <a:lnTo>
                  <a:pt x="294295" y="283826"/>
                </a:lnTo>
                <a:lnTo>
                  <a:pt x="317257" y="295292"/>
                </a:lnTo>
                <a:lnTo>
                  <a:pt x="330173" y="295292"/>
                </a:lnTo>
                <a:lnTo>
                  <a:pt x="335913" y="276660"/>
                </a:lnTo>
                <a:lnTo>
                  <a:pt x="371791" y="233661"/>
                </a:lnTo>
                <a:lnTo>
                  <a:pt x="420585" y="207862"/>
                </a:lnTo>
                <a:lnTo>
                  <a:pt x="449287" y="212162"/>
                </a:lnTo>
                <a:lnTo>
                  <a:pt x="452158" y="197829"/>
                </a:lnTo>
                <a:lnTo>
                  <a:pt x="416280" y="160563"/>
                </a:lnTo>
                <a:lnTo>
                  <a:pt x="403364" y="134764"/>
                </a:lnTo>
                <a:lnTo>
                  <a:pt x="383272" y="134764"/>
                </a:lnTo>
                <a:lnTo>
                  <a:pt x="371791" y="127598"/>
                </a:lnTo>
                <a:lnTo>
                  <a:pt x="344524" y="123298"/>
                </a:lnTo>
                <a:lnTo>
                  <a:pt x="338784" y="154830"/>
                </a:lnTo>
                <a:lnTo>
                  <a:pt x="307211" y="147664"/>
                </a:lnTo>
                <a:lnTo>
                  <a:pt x="304341" y="129031"/>
                </a:lnTo>
                <a:lnTo>
                  <a:pt x="328738" y="123298"/>
                </a:lnTo>
                <a:lnTo>
                  <a:pt x="337349" y="87465"/>
                </a:lnTo>
                <a:lnTo>
                  <a:pt x="361745" y="97498"/>
                </a:lnTo>
                <a:lnTo>
                  <a:pt x="361745" y="113265"/>
                </a:lnTo>
                <a:lnTo>
                  <a:pt x="380402" y="120431"/>
                </a:lnTo>
                <a:lnTo>
                  <a:pt x="391883" y="124731"/>
                </a:lnTo>
                <a:lnTo>
                  <a:pt x="407669" y="116131"/>
                </a:lnTo>
                <a:lnTo>
                  <a:pt x="393318" y="100365"/>
                </a:lnTo>
                <a:lnTo>
                  <a:pt x="366051" y="73133"/>
                </a:lnTo>
                <a:close/>
                <a:moveTo>
                  <a:pt x="222541" y="32978"/>
                </a:moveTo>
                <a:cubicBezTo>
                  <a:pt x="222541" y="35846"/>
                  <a:pt x="202448" y="48750"/>
                  <a:pt x="202448" y="48750"/>
                </a:cubicBezTo>
                <a:lnTo>
                  <a:pt x="222541" y="60221"/>
                </a:lnTo>
                <a:lnTo>
                  <a:pt x="262728" y="48750"/>
                </a:lnTo>
                <a:lnTo>
                  <a:pt x="254117" y="32978"/>
                </a:lnTo>
                <a:lnTo>
                  <a:pt x="235458" y="37280"/>
                </a:lnTo>
                <a:close/>
                <a:moveTo>
                  <a:pt x="344537" y="12904"/>
                </a:moveTo>
                <a:lnTo>
                  <a:pt x="312962" y="30110"/>
                </a:lnTo>
                <a:lnTo>
                  <a:pt x="295739" y="40147"/>
                </a:lnTo>
                <a:lnTo>
                  <a:pt x="308656" y="48750"/>
                </a:lnTo>
                <a:lnTo>
                  <a:pt x="335926" y="45883"/>
                </a:lnTo>
                <a:lnTo>
                  <a:pt x="363196" y="24375"/>
                </a:lnTo>
                <a:close/>
                <a:moveTo>
                  <a:pt x="300045" y="0"/>
                </a:moveTo>
                <a:cubicBezTo>
                  <a:pt x="345973" y="0"/>
                  <a:pt x="390465" y="10037"/>
                  <a:pt x="429217" y="28677"/>
                </a:cubicBezTo>
                <a:lnTo>
                  <a:pt x="417735" y="30110"/>
                </a:lnTo>
                <a:lnTo>
                  <a:pt x="389030" y="25809"/>
                </a:lnTo>
                <a:lnTo>
                  <a:pt x="367501" y="40147"/>
                </a:lnTo>
                <a:lnTo>
                  <a:pt x="353149" y="55919"/>
                </a:lnTo>
                <a:lnTo>
                  <a:pt x="298609" y="61655"/>
                </a:lnTo>
                <a:lnTo>
                  <a:pt x="277081" y="57353"/>
                </a:lnTo>
                <a:lnTo>
                  <a:pt x="261293" y="81728"/>
                </a:lnTo>
                <a:lnTo>
                  <a:pt x="218235" y="84596"/>
                </a:lnTo>
                <a:lnTo>
                  <a:pt x="189530" y="75993"/>
                </a:lnTo>
                <a:lnTo>
                  <a:pt x="165131" y="88897"/>
                </a:lnTo>
                <a:lnTo>
                  <a:pt x="112027" y="97500"/>
                </a:lnTo>
                <a:lnTo>
                  <a:pt x="68969" y="108971"/>
                </a:lnTo>
                <a:cubicBezTo>
                  <a:pt x="123509" y="43015"/>
                  <a:pt x="206753" y="0"/>
                  <a:pt x="3000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28" name="组合 27">
            <a:extLst>
              <a:ext uri="{FF2B5EF4-FFF2-40B4-BE49-F238E27FC236}">
                <a16:creationId xmlns:a16="http://schemas.microsoft.com/office/drawing/2014/main" id="{A2058376-261A-4947-AFDD-59477A292665}"/>
              </a:ext>
            </a:extLst>
          </p:cNvPr>
          <p:cNvGrpSpPr/>
          <p:nvPr/>
        </p:nvGrpSpPr>
        <p:grpSpPr>
          <a:xfrm>
            <a:off x="101601" y="135545"/>
            <a:ext cx="6096000" cy="656476"/>
            <a:chOff x="757382" y="200199"/>
            <a:chExt cx="6096000" cy="656476"/>
          </a:xfrm>
        </p:grpSpPr>
        <p:sp>
          <p:nvSpPr>
            <p:cNvPr id="29" name="Title 1">
              <a:extLst>
                <a:ext uri="{FF2B5EF4-FFF2-40B4-BE49-F238E27FC236}">
                  <a16:creationId xmlns:a16="http://schemas.microsoft.com/office/drawing/2014/main" id="{40344996-6045-4E38-895E-090B0264DA9A}"/>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0" name="文本框 29">
              <a:extLst>
                <a:ext uri="{FF2B5EF4-FFF2-40B4-BE49-F238E27FC236}">
                  <a16:creationId xmlns:a16="http://schemas.microsoft.com/office/drawing/2014/main" id="{6954AA2A-F0D8-4C33-B188-1D60826489A5}"/>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169498760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p:cTn id="12" dur="500" fill="hold"/>
                                        <p:tgtEl>
                                          <p:spTgt spid="27"/>
                                        </p:tgtEl>
                                        <p:attrNameLst>
                                          <p:attrName>ppt_w</p:attrName>
                                        </p:attrNameLst>
                                      </p:cBhvr>
                                      <p:tavLst>
                                        <p:tav tm="0">
                                          <p:val>
                                            <p:fltVal val="0"/>
                                          </p:val>
                                        </p:tav>
                                        <p:tav tm="100000">
                                          <p:val>
                                            <p:strVal val="#ppt_w"/>
                                          </p:val>
                                        </p:tav>
                                      </p:tavLst>
                                    </p:anim>
                                    <p:anim calcmode="lin" valueType="num">
                                      <p:cBhvr>
                                        <p:cTn id="13" dur="500" fill="hold"/>
                                        <p:tgtEl>
                                          <p:spTgt spid="27"/>
                                        </p:tgtEl>
                                        <p:attrNameLst>
                                          <p:attrName>ppt_h</p:attrName>
                                        </p:attrNameLst>
                                      </p:cBhvr>
                                      <p:tavLst>
                                        <p:tav tm="0">
                                          <p:val>
                                            <p:fltVal val="0"/>
                                          </p:val>
                                        </p:tav>
                                        <p:tav tm="100000">
                                          <p:val>
                                            <p:strVal val="#ppt_h"/>
                                          </p:val>
                                        </p:tav>
                                      </p:tavLst>
                                    </p:anim>
                                    <p:animEffect transition="in" filter="fade">
                                      <p:cBhvr>
                                        <p:cTn id="14" dur="500"/>
                                        <p:tgtEl>
                                          <p:spTgt spid="27"/>
                                        </p:tgtEl>
                                      </p:cBhvr>
                                    </p:animEffect>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1000"/>
                                        <p:tgtEl>
                                          <p:spTgt spid="14"/>
                                        </p:tgtEl>
                                      </p:cBhvr>
                                    </p:animEffect>
                                    <p:anim calcmode="lin" valueType="num">
                                      <p:cBhvr>
                                        <p:cTn id="19" dur="1000" fill="hold"/>
                                        <p:tgtEl>
                                          <p:spTgt spid="14"/>
                                        </p:tgtEl>
                                        <p:attrNameLst>
                                          <p:attrName>ppt_x</p:attrName>
                                        </p:attrNameLst>
                                      </p:cBhvr>
                                      <p:tavLst>
                                        <p:tav tm="0">
                                          <p:val>
                                            <p:strVal val="#ppt_x"/>
                                          </p:val>
                                        </p:tav>
                                        <p:tav tm="100000">
                                          <p:val>
                                            <p:strVal val="#ppt_x"/>
                                          </p:val>
                                        </p:tav>
                                      </p:tavLst>
                                    </p:anim>
                                    <p:anim calcmode="lin" valueType="num">
                                      <p:cBhvr>
                                        <p:cTn id="2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540C8123-9C76-4395-9673-560E6BF16199}"/>
              </a:ext>
            </a:extLst>
          </p:cNvPr>
          <p:cNvSpPr/>
          <p:nvPr/>
        </p:nvSpPr>
        <p:spPr>
          <a:xfrm>
            <a:off x="915451" y="3546126"/>
            <a:ext cx="1930400" cy="5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anchor="ctr">
            <a:normAutofit/>
          </a:bodyPr>
          <a:lstStyle/>
          <a:p>
            <a:pPr lvl="0" algn="ctr"/>
            <a:r>
              <a:rPr lang="zh-CN" altLang="en-US" sz="1600" b="1" dirty="0">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grpSp>
        <p:nvGrpSpPr>
          <p:cNvPr id="3" name="Group 6">
            <a:extLst>
              <a:ext uri="{FF2B5EF4-FFF2-40B4-BE49-F238E27FC236}">
                <a16:creationId xmlns:a16="http://schemas.microsoft.com/office/drawing/2014/main" id="{95B93E6E-CDA5-4979-8341-130F580C43CE}"/>
              </a:ext>
            </a:extLst>
          </p:cNvPr>
          <p:cNvGrpSpPr/>
          <p:nvPr/>
        </p:nvGrpSpPr>
        <p:grpSpPr>
          <a:xfrm>
            <a:off x="1355717" y="2301526"/>
            <a:ext cx="1049867" cy="1049867"/>
            <a:chOff x="1016000" y="1689100"/>
            <a:chExt cx="787400" cy="787400"/>
          </a:xfrm>
        </p:grpSpPr>
        <p:grpSp>
          <p:nvGrpSpPr>
            <p:cNvPr id="4" name="Group 7">
              <a:extLst>
                <a:ext uri="{FF2B5EF4-FFF2-40B4-BE49-F238E27FC236}">
                  <a16:creationId xmlns:a16="http://schemas.microsoft.com/office/drawing/2014/main" id="{01846510-6066-434B-91F9-456DB6F03584}"/>
                </a:ext>
              </a:extLst>
            </p:cNvPr>
            <p:cNvGrpSpPr/>
            <p:nvPr/>
          </p:nvGrpSpPr>
          <p:grpSpPr>
            <a:xfrm>
              <a:off x="1016000" y="1689100"/>
              <a:ext cx="787400" cy="787400"/>
              <a:chOff x="4343400" y="1854885"/>
              <a:chExt cx="457200" cy="457200"/>
            </a:xfrm>
          </p:grpSpPr>
          <p:sp>
            <p:nvSpPr>
              <p:cNvPr id="6" name="Oval 9">
                <a:extLst>
                  <a:ext uri="{FF2B5EF4-FFF2-40B4-BE49-F238E27FC236}">
                    <a16:creationId xmlns:a16="http://schemas.microsoft.com/office/drawing/2014/main" id="{3D580A7E-2517-48C2-BCD4-6066F5A801B9}"/>
                  </a:ext>
                </a:extLst>
              </p:cNvPr>
              <p:cNvSpPr/>
              <p:nvPr/>
            </p:nvSpPr>
            <p:spPr>
              <a:xfrm>
                <a:off x="4343400" y="1854885"/>
                <a:ext cx="457200" cy="457200"/>
              </a:xfrm>
              <a:prstGeom prst="ellipse">
                <a:avLst/>
              </a:prstGeom>
              <a:solidFill>
                <a:schemeClr val="bg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Oval 10">
                <a:extLst>
                  <a:ext uri="{FF2B5EF4-FFF2-40B4-BE49-F238E27FC236}">
                    <a16:creationId xmlns:a16="http://schemas.microsoft.com/office/drawing/2014/main" id="{0C7D0D5B-4026-41FA-82FA-AC290368AA86}"/>
                  </a:ext>
                </a:extLst>
              </p:cNvPr>
              <p:cNvSpPr/>
              <p:nvPr/>
            </p:nvSpPr>
            <p:spPr>
              <a:xfrm>
                <a:off x="4408030" y="1919516"/>
                <a:ext cx="327939" cy="327939"/>
              </a:xfrm>
              <a:prstGeom prst="ellipse">
                <a:avLst/>
              </a:prstGeom>
              <a:solidFill>
                <a:schemeClr val="accent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5" name="Freeform: Shape 8">
              <a:extLst>
                <a:ext uri="{FF2B5EF4-FFF2-40B4-BE49-F238E27FC236}">
                  <a16:creationId xmlns:a16="http://schemas.microsoft.com/office/drawing/2014/main" id="{3C6F9A35-8FC6-42A9-8E94-1746478BB4C0}"/>
                </a:ext>
              </a:extLst>
            </p:cNvPr>
            <p:cNvSpPr>
              <a:spLocks/>
            </p:cNvSpPr>
            <p:nvPr/>
          </p:nvSpPr>
          <p:spPr bwMode="auto">
            <a:xfrm>
              <a:off x="1272035" y="1940754"/>
              <a:ext cx="275329" cy="284092"/>
            </a:xfrm>
            <a:custGeom>
              <a:avLst/>
              <a:gdLst>
                <a:gd name="T0" fmla="*/ 40 w 7790"/>
                <a:gd name="T1" fmla="*/ 0 h 8036"/>
                <a:gd name="T2" fmla="*/ 3458 w 7790"/>
                <a:gd name="T3" fmla="*/ 0 h 8036"/>
                <a:gd name="T4" fmla="*/ 3458 w 7790"/>
                <a:gd name="T5" fmla="*/ 3418 h 8036"/>
                <a:gd name="T6" fmla="*/ 40 w 7790"/>
                <a:gd name="T7" fmla="*/ 3418 h 8036"/>
                <a:gd name="T8" fmla="*/ 40 w 7790"/>
                <a:gd name="T9" fmla="*/ 0 h 8036"/>
                <a:gd name="T10" fmla="*/ 7790 w 7790"/>
                <a:gd name="T11" fmla="*/ 1695 h 8036"/>
                <a:gd name="T12" fmla="*/ 6170 w 7790"/>
                <a:gd name="T13" fmla="*/ 103 h 8036"/>
                <a:gd name="T14" fmla="*/ 4577 w 7790"/>
                <a:gd name="T15" fmla="*/ 1723 h 8036"/>
                <a:gd name="T16" fmla="*/ 6198 w 7790"/>
                <a:gd name="T17" fmla="*/ 3316 h 8036"/>
                <a:gd name="T18" fmla="*/ 7790 w 7790"/>
                <a:gd name="T19" fmla="*/ 1695 h 8036"/>
                <a:gd name="T20" fmla="*/ 0 w 7790"/>
                <a:gd name="T21" fmla="*/ 4618 h 8036"/>
                <a:gd name="T22" fmla="*/ 3417 w 7790"/>
                <a:gd name="T23" fmla="*/ 4618 h 8036"/>
                <a:gd name="T24" fmla="*/ 3417 w 7790"/>
                <a:gd name="T25" fmla="*/ 8036 h 8036"/>
                <a:gd name="T26" fmla="*/ 0 w 7790"/>
                <a:gd name="T27" fmla="*/ 8036 h 8036"/>
                <a:gd name="T28" fmla="*/ 0 w 7790"/>
                <a:gd name="T29" fmla="*/ 4618 h 8036"/>
                <a:gd name="T30" fmla="*/ 4353 w 7790"/>
                <a:gd name="T31" fmla="*/ 4618 h 8036"/>
                <a:gd name="T32" fmla="*/ 7770 w 7790"/>
                <a:gd name="T33" fmla="*/ 4618 h 8036"/>
                <a:gd name="T34" fmla="*/ 7770 w 7790"/>
                <a:gd name="T35" fmla="*/ 8036 h 8036"/>
                <a:gd name="T36" fmla="*/ 4353 w 7790"/>
                <a:gd name="T37" fmla="*/ 8036 h 8036"/>
                <a:gd name="T38" fmla="*/ 4353 w 7790"/>
                <a:gd name="T39" fmla="*/ 4618 h 8036"/>
                <a:gd name="T40" fmla="*/ 4353 w 7790"/>
                <a:gd name="T41" fmla="*/ 4618 h 8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90" h="8036">
                  <a:moveTo>
                    <a:pt x="40" y="0"/>
                  </a:moveTo>
                  <a:lnTo>
                    <a:pt x="3458" y="0"/>
                  </a:lnTo>
                  <a:lnTo>
                    <a:pt x="3458" y="3418"/>
                  </a:lnTo>
                  <a:lnTo>
                    <a:pt x="40" y="3418"/>
                  </a:lnTo>
                  <a:lnTo>
                    <a:pt x="40" y="0"/>
                  </a:lnTo>
                  <a:close/>
                  <a:moveTo>
                    <a:pt x="7790" y="1695"/>
                  </a:moveTo>
                  <a:lnTo>
                    <a:pt x="6170" y="103"/>
                  </a:lnTo>
                  <a:lnTo>
                    <a:pt x="4577" y="1723"/>
                  </a:lnTo>
                  <a:lnTo>
                    <a:pt x="6198" y="3316"/>
                  </a:lnTo>
                  <a:lnTo>
                    <a:pt x="7790" y="1695"/>
                  </a:lnTo>
                  <a:close/>
                  <a:moveTo>
                    <a:pt x="0" y="4618"/>
                  </a:moveTo>
                  <a:lnTo>
                    <a:pt x="3417" y="4618"/>
                  </a:lnTo>
                  <a:lnTo>
                    <a:pt x="3417" y="8036"/>
                  </a:lnTo>
                  <a:lnTo>
                    <a:pt x="0" y="8036"/>
                  </a:lnTo>
                  <a:lnTo>
                    <a:pt x="0" y="4618"/>
                  </a:lnTo>
                  <a:close/>
                  <a:moveTo>
                    <a:pt x="4353" y="4618"/>
                  </a:moveTo>
                  <a:lnTo>
                    <a:pt x="7770" y="4618"/>
                  </a:lnTo>
                  <a:lnTo>
                    <a:pt x="7770" y="8036"/>
                  </a:lnTo>
                  <a:lnTo>
                    <a:pt x="4353" y="8036"/>
                  </a:lnTo>
                  <a:lnTo>
                    <a:pt x="4353" y="4618"/>
                  </a:lnTo>
                  <a:close/>
                  <a:moveTo>
                    <a:pt x="4353" y="4618"/>
                  </a:moveTo>
                  <a:close/>
                </a:path>
              </a:pathLst>
            </a:custGeom>
            <a:solidFill>
              <a:schemeClr val="bg1"/>
            </a:solidFill>
            <a:ln w="9525">
              <a:noFill/>
              <a:round/>
              <a:headEnd/>
              <a:tailE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8" name="TextBox 48">
            <a:extLst>
              <a:ext uri="{FF2B5EF4-FFF2-40B4-BE49-F238E27FC236}">
                <a16:creationId xmlns:a16="http://schemas.microsoft.com/office/drawing/2014/main" id="{4033B547-460B-43D8-AFD1-23173320C81B}"/>
              </a:ext>
            </a:extLst>
          </p:cNvPr>
          <p:cNvSpPr txBox="1">
            <a:spLocks/>
          </p:cNvSpPr>
          <p:nvPr/>
        </p:nvSpPr>
        <p:spPr>
          <a:xfrm>
            <a:off x="1070633" y="4248859"/>
            <a:ext cx="1620033" cy="1532963"/>
          </a:xfrm>
          <a:prstGeom prst="rect">
            <a:avLst/>
          </a:prstGeom>
        </p:spPr>
        <p:txBody>
          <a:bodyPr vert="horz" wrap="square" lIns="0" tIns="0" rIns="0" bIns="0" anchor="ctr" anchorCtr="1">
            <a:normAutofit/>
          </a:bodyPr>
          <a:lstStyle/>
          <a:p>
            <a:pPr>
              <a:lnSpc>
                <a:spcPct val="130000"/>
              </a:lnSpc>
            </a:pPr>
            <a:r>
              <a:rPr lang="zh-CN" altLang="en-US" sz="10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点击输入简要文字内容，文字内容需概括精炼，不用多余的文字修饰。点击输入简要文字内容，文字内容需概括精炼，不用多余的文字修饰。</a:t>
            </a:r>
            <a:endParaRPr lang="en-US" altLang="zh-CN" sz="10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 name="Rectangle 13">
            <a:extLst>
              <a:ext uri="{FF2B5EF4-FFF2-40B4-BE49-F238E27FC236}">
                <a16:creationId xmlns:a16="http://schemas.microsoft.com/office/drawing/2014/main" id="{0D07E12C-59F5-4174-B2F6-5F72121D5B05}"/>
              </a:ext>
            </a:extLst>
          </p:cNvPr>
          <p:cNvSpPr/>
          <p:nvPr/>
        </p:nvSpPr>
        <p:spPr>
          <a:xfrm>
            <a:off x="3023125" y="3546126"/>
            <a:ext cx="1930400" cy="5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anchor="ctr">
            <a:normAutofit/>
          </a:bodyPr>
          <a:lstStyle/>
          <a:p>
            <a:pPr lvl="0" algn="ctr"/>
            <a:r>
              <a:rPr lang="zh-CN" altLang="en-US" sz="1600" b="1" dirty="0">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grpSp>
        <p:nvGrpSpPr>
          <p:cNvPr id="10" name="Group 15">
            <a:extLst>
              <a:ext uri="{FF2B5EF4-FFF2-40B4-BE49-F238E27FC236}">
                <a16:creationId xmlns:a16="http://schemas.microsoft.com/office/drawing/2014/main" id="{9A5BFADC-850F-41B6-A3AF-BBE6EFE51FF2}"/>
              </a:ext>
            </a:extLst>
          </p:cNvPr>
          <p:cNvGrpSpPr/>
          <p:nvPr/>
        </p:nvGrpSpPr>
        <p:grpSpPr>
          <a:xfrm>
            <a:off x="3463392" y="2301526"/>
            <a:ext cx="1049867" cy="1049867"/>
            <a:chOff x="2597150" y="1689100"/>
            <a:chExt cx="787400" cy="787400"/>
          </a:xfrm>
        </p:grpSpPr>
        <p:grpSp>
          <p:nvGrpSpPr>
            <p:cNvPr id="11" name="Group 16">
              <a:extLst>
                <a:ext uri="{FF2B5EF4-FFF2-40B4-BE49-F238E27FC236}">
                  <a16:creationId xmlns:a16="http://schemas.microsoft.com/office/drawing/2014/main" id="{3BF2C670-960B-464D-AE38-E425868C9BB5}"/>
                </a:ext>
              </a:extLst>
            </p:cNvPr>
            <p:cNvGrpSpPr/>
            <p:nvPr/>
          </p:nvGrpSpPr>
          <p:grpSpPr>
            <a:xfrm>
              <a:off x="2597150" y="1689100"/>
              <a:ext cx="787400" cy="787400"/>
              <a:chOff x="4343400" y="1854885"/>
              <a:chExt cx="457200" cy="457200"/>
            </a:xfrm>
          </p:grpSpPr>
          <p:sp>
            <p:nvSpPr>
              <p:cNvPr id="13" name="Oval 18">
                <a:extLst>
                  <a:ext uri="{FF2B5EF4-FFF2-40B4-BE49-F238E27FC236}">
                    <a16:creationId xmlns:a16="http://schemas.microsoft.com/office/drawing/2014/main" id="{F3893374-2CD8-4613-8651-E61A6D4525F3}"/>
                  </a:ext>
                </a:extLst>
              </p:cNvPr>
              <p:cNvSpPr/>
              <p:nvPr/>
            </p:nvSpPr>
            <p:spPr>
              <a:xfrm>
                <a:off x="4343400" y="1854885"/>
                <a:ext cx="457200" cy="457200"/>
              </a:xfrm>
              <a:prstGeom prst="ellipse">
                <a:avLst/>
              </a:prstGeom>
              <a:solidFill>
                <a:schemeClr val="bg1"/>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Oval 19">
                <a:extLst>
                  <a:ext uri="{FF2B5EF4-FFF2-40B4-BE49-F238E27FC236}">
                    <a16:creationId xmlns:a16="http://schemas.microsoft.com/office/drawing/2014/main" id="{C25A9188-40ED-40A7-A8F3-E842C689AF98}"/>
                  </a:ext>
                </a:extLst>
              </p:cNvPr>
              <p:cNvSpPr/>
              <p:nvPr/>
            </p:nvSpPr>
            <p:spPr>
              <a:xfrm>
                <a:off x="4408030" y="1919516"/>
                <a:ext cx="327939" cy="327939"/>
              </a:xfrm>
              <a:prstGeom prst="ellipse">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12" name="Freeform: Shape 17">
              <a:extLst>
                <a:ext uri="{FF2B5EF4-FFF2-40B4-BE49-F238E27FC236}">
                  <a16:creationId xmlns:a16="http://schemas.microsoft.com/office/drawing/2014/main" id="{607808FB-A2CC-4B59-8DF1-369B739578EE}"/>
                </a:ext>
              </a:extLst>
            </p:cNvPr>
            <p:cNvSpPr>
              <a:spLocks/>
            </p:cNvSpPr>
            <p:nvPr/>
          </p:nvSpPr>
          <p:spPr bwMode="auto">
            <a:xfrm>
              <a:off x="2847812" y="1939725"/>
              <a:ext cx="286074" cy="286150"/>
            </a:xfrm>
            <a:custGeom>
              <a:avLst/>
              <a:gdLst>
                <a:gd name="T0" fmla="*/ 7651 w 7964"/>
                <a:gd name="T1" fmla="*/ 2432 h 7964"/>
                <a:gd name="T2" fmla="*/ 6798 w 7964"/>
                <a:gd name="T3" fmla="*/ 1166 h 7964"/>
                <a:gd name="T4" fmla="*/ 5532 w 7964"/>
                <a:gd name="T5" fmla="*/ 313 h 7964"/>
                <a:gd name="T6" fmla="*/ 3982 w 7964"/>
                <a:gd name="T7" fmla="*/ 0 h 7964"/>
                <a:gd name="T8" fmla="*/ 2432 w 7964"/>
                <a:gd name="T9" fmla="*/ 313 h 7964"/>
                <a:gd name="T10" fmla="*/ 1166 w 7964"/>
                <a:gd name="T11" fmla="*/ 1166 h 7964"/>
                <a:gd name="T12" fmla="*/ 313 w 7964"/>
                <a:gd name="T13" fmla="*/ 2432 h 7964"/>
                <a:gd name="T14" fmla="*/ 0 w 7964"/>
                <a:gd name="T15" fmla="*/ 3982 h 7964"/>
                <a:gd name="T16" fmla="*/ 313 w 7964"/>
                <a:gd name="T17" fmla="*/ 5532 h 7964"/>
                <a:gd name="T18" fmla="*/ 1166 w 7964"/>
                <a:gd name="T19" fmla="*/ 6798 h 7964"/>
                <a:gd name="T20" fmla="*/ 2432 w 7964"/>
                <a:gd name="T21" fmla="*/ 7651 h 7964"/>
                <a:gd name="T22" fmla="*/ 3982 w 7964"/>
                <a:gd name="T23" fmla="*/ 7964 h 7964"/>
                <a:gd name="T24" fmla="*/ 5532 w 7964"/>
                <a:gd name="T25" fmla="*/ 7651 h 7964"/>
                <a:gd name="T26" fmla="*/ 6798 w 7964"/>
                <a:gd name="T27" fmla="*/ 6798 h 7964"/>
                <a:gd name="T28" fmla="*/ 7651 w 7964"/>
                <a:gd name="T29" fmla="*/ 5532 h 7964"/>
                <a:gd name="T30" fmla="*/ 7964 w 7964"/>
                <a:gd name="T31" fmla="*/ 3982 h 7964"/>
                <a:gd name="T32" fmla="*/ 7651 w 7964"/>
                <a:gd name="T33" fmla="*/ 2432 h 7964"/>
                <a:gd name="T34" fmla="*/ 2667 w 7964"/>
                <a:gd name="T35" fmla="*/ 2870 h 7964"/>
                <a:gd name="T36" fmla="*/ 2882 w 7964"/>
                <a:gd name="T37" fmla="*/ 2741 h 7964"/>
                <a:gd name="T38" fmla="*/ 5082 w 7964"/>
                <a:gd name="T39" fmla="*/ 2741 h 7964"/>
                <a:gd name="T40" fmla="*/ 5296 w 7964"/>
                <a:gd name="T41" fmla="*/ 2870 h 7964"/>
                <a:gd name="T42" fmla="*/ 5326 w 7964"/>
                <a:gd name="T43" fmla="*/ 2989 h 7964"/>
                <a:gd name="T44" fmla="*/ 5288 w 7964"/>
                <a:gd name="T45" fmla="*/ 3123 h 7964"/>
                <a:gd name="T46" fmla="*/ 4188 w 7964"/>
                <a:gd name="T47" fmla="*/ 4861 h 7964"/>
                <a:gd name="T48" fmla="*/ 3982 w 7964"/>
                <a:gd name="T49" fmla="*/ 4975 h 7964"/>
                <a:gd name="T50" fmla="*/ 3776 w 7964"/>
                <a:gd name="T51" fmla="*/ 4861 h 7964"/>
                <a:gd name="T52" fmla="*/ 2676 w 7964"/>
                <a:gd name="T53" fmla="*/ 3123 h 7964"/>
                <a:gd name="T54" fmla="*/ 2637 w 7964"/>
                <a:gd name="T55" fmla="*/ 2989 h 7964"/>
                <a:gd name="T56" fmla="*/ 2667 w 7964"/>
                <a:gd name="T57" fmla="*/ 2870 h 7964"/>
                <a:gd name="T58" fmla="*/ 5204 w 7964"/>
                <a:gd name="T59" fmla="*/ 5223 h 7964"/>
                <a:gd name="T60" fmla="*/ 2760 w 7964"/>
                <a:gd name="T61" fmla="*/ 5223 h 7964"/>
                <a:gd name="T62" fmla="*/ 2637 w 7964"/>
                <a:gd name="T63" fmla="*/ 5100 h 7964"/>
                <a:gd name="T64" fmla="*/ 2760 w 7964"/>
                <a:gd name="T65" fmla="*/ 4977 h 7964"/>
                <a:gd name="T66" fmla="*/ 5204 w 7964"/>
                <a:gd name="T67" fmla="*/ 4977 h 7964"/>
                <a:gd name="T68" fmla="*/ 5326 w 7964"/>
                <a:gd name="T69" fmla="*/ 5100 h 7964"/>
                <a:gd name="T70" fmla="*/ 5204 w 7964"/>
                <a:gd name="T71" fmla="*/ 5223 h 7964"/>
                <a:gd name="T72" fmla="*/ 5082 w 7964"/>
                <a:gd name="T73" fmla="*/ 2989 h 7964"/>
                <a:gd name="T74" fmla="*/ 2882 w 7964"/>
                <a:gd name="T75" fmla="*/ 2989 h 7964"/>
                <a:gd name="T76" fmla="*/ 3982 w 7964"/>
                <a:gd name="T77" fmla="*/ 4727 h 7964"/>
                <a:gd name="T78" fmla="*/ 5082 w 7964"/>
                <a:gd name="T79" fmla="*/ 2989 h 7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964" h="7964">
                  <a:moveTo>
                    <a:pt x="7651" y="2432"/>
                  </a:moveTo>
                  <a:cubicBezTo>
                    <a:pt x="7451" y="1958"/>
                    <a:pt x="7164" y="1532"/>
                    <a:pt x="6798" y="1166"/>
                  </a:cubicBezTo>
                  <a:cubicBezTo>
                    <a:pt x="6432" y="800"/>
                    <a:pt x="6006" y="513"/>
                    <a:pt x="5532" y="313"/>
                  </a:cubicBezTo>
                  <a:cubicBezTo>
                    <a:pt x="5041" y="105"/>
                    <a:pt x="4520" y="0"/>
                    <a:pt x="3982" y="0"/>
                  </a:cubicBezTo>
                  <a:cubicBezTo>
                    <a:pt x="3444" y="0"/>
                    <a:pt x="2923" y="105"/>
                    <a:pt x="2432" y="313"/>
                  </a:cubicBezTo>
                  <a:cubicBezTo>
                    <a:pt x="1958" y="513"/>
                    <a:pt x="1532" y="800"/>
                    <a:pt x="1166" y="1166"/>
                  </a:cubicBezTo>
                  <a:cubicBezTo>
                    <a:pt x="800" y="1532"/>
                    <a:pt x="513" y="1958"/>
                    <a:pt x="313" y="2432"/>
                  </a:cubicBezTo>
                  <a:cubicBezTo>
                    <a:pt x="105" y="2923"/>
                    <a:pt x="0" y="3444"/>
                    <a:pt x="0" y="3982"/>
                  </a:cubicBezTo>
                  <a:cubicBezTo>
                    <a:pt x="0" y="4520"/>
                    <a:pt x="105" y="5041"/>
                    <a:pt x="313" y="5532"/>
                  </a:cubicBezTo>
                  <a:cubicBezTo>
                    <a:pt x="513" y="6006"/>
                    <a:pt x="800" y="6432"/>
                    <a:pt x="1166" y="6798"/>
                  </a:cubicBezTo>
                  <a:cubicBezTo>
                    <a:pt x="1532" y="7164"/>
                    <a:pt x="1958" y="7451"/>
                    <a:pt x="2432" y="7651"/>
                  </a:cubicBezTo>
                  <a:cubicBezTo>
                    <a:pt x="2923" y="7859"/>
                    <a:pt x="3444" y="7964"/>
                    <a:pt x="3982" y="7964"/>
                  </a:cubicBezTo>
                  <a:cubicBezTo>
                    <a:pt x="4520" y="7964"/>
                    <a:pt x="5041" y="7859"/>
                    <a:pt x="5532" y="7651"/>
                  </a:cubicBezTo>
                  <a:cubicBezTo>
                    <a:pt x="6006" y="7451"/>
                    <a:pt x="6432" y="7164"/>
                    <a:pt x="6798" y="6798"/>
                  </a:cubicBezTo>
                  <a:cubicBezTo>
                    <a:pt x="7164" y="6432"/>
                    <a:pt x="7451" y="6006"/>
                    <a:pt x="7651" y="5532"/>
                  </a:cubicBezTo>
                  <a:cubicBezTo>
                    <a:pt x="7859" y="5041"/>
                    <a:pt x="7964" y="4520"/>
                    <a:pt x="7964" y="3982"/>
                  </a:cubicBezTo>
                  <a:cubicBezTo>
                    <a:pt x="7964" y="3444"/>
                    <a:pt x="7859" y="2923"/>
                    <a:pt x="7651" y="2432"/>
                  </a:cubicBezTo>
                  <a:close/>
                  <a:moveTo>
                    <a:pt x="2667" y="2870"/>
                  </a:moveTo>
                  <a:cubicBezTo>
                    <a:pt x="2710" y="2791"/>
                    <a:pt x="2792" y="2741"/>
                    <a:pt x="2882" y="2741"/>
                  </a:cubicBezTo>
                  <a:lnTo>
                    <a:pt x="5082" y="2741"/>
                  </a:lnTo>
                  <a:cubicBezTo>
                    <a:pt x="5171" y="2741"/>
                    <a:pt x="5254" y="2791"/>
                    <a:pt x="5296" y="2870"/>
                  </a:cubicBezTo>
                  <a:cubicBezTo>
                    <a:pt x="5317" y="2907"/>
                    <a:pt x="5326" y="2948"/>
                    <a:pt x="5326" y="2989"/>
                  </a:cubicBezTo>
                  <a:cubicBezTo>
                    <a:pt x="5326" y="3036"/>
                    <a:pt x="5313" y="3083"/>
                    <a:pt x="5288" y="3123"/>
                  </a:cubicBezTo>
                  <a:lnTo>
                    <a:pt x="4188" y="4861"/>
                  </a:lnTo>
                  <a:cubicBezTo>
                    <a:pt x="4143" y="4932"/>
                    <a:pt x="4065" y="4975"/>
                    <a:pt x="3982" y="4975"/>
                  </a:cubicBezTo>
                  <a:cubicBezTo>
                    <a:pt x="3899" y="4975"/>
                    <a:pt x="3821" y="4932"/>
                    <a:pt x="3776" y="4861"/>
                  </a:cubicBezTo>
                  <a:lnTo>
                    <a:pt x="2676" y="3123"/>
                  </a:lnTo>
                  <a:cubicBezTo>
                    <a:pt x="2650" y="3083"/>
                    <a:pt x="2637" y="3036"/>
                    <a:pt x="2637" y="2989"/>
                  </a:cubicBezTo>
                  <a:cubicBezTo>
                    <a:pt x="2637" y="2948"/>
                    <a:pt x="2647" y="2907"/>
                    <a:pt x="2667" y="2870"/>
                  </a:cubicBezTo>
                  <a:close/>
                  <a:moveTo>
                    <a:pt x="5204" y="5223"/>
                  </a:moveTo>
                  <a:lnTo>
                    <a:pt x="2760" y="5223"/>
                  </a:lnTo>
                  <a:cubicBezTo>
                    <a:pt x="2692" y="5223"/>
                    <a:pt x="2637" y="5168"/>
                    <a:pt x="2637" y="5100"/>
                  </a:cubicBezTo>
                  <a:cubicBezTo>
                    <a:pt x="2638" y="5032"/>
                    <a:pt x="2692" y="4977"/>
                    <a:pt x="2760" y="4977"/>
                  </a:cubicBezTo>
                  <a:lnTo>
                    <a:pt x="5204" y="4977"/>
                  </a:lnTo>
                  <a:cubicBezTo>
                    <a:pt x="5271" y="4977"/>
                    <a:pt x="5326" y="5032"/>
                    <a:pt x="5326" y="5100"/>
                  </a:cubicBezTo>
                  <a:cubicBezTo>
                    <a:pt x="5326" y="5168"/>
                    <a:pt x="5271" y="5223"/>
                    <a:pt x="5204" y="5223"/>
                  </a:cubicBezTo>
                  <a:close/>
                  <a:moveTo>
                    <a:pt x="5082" y="2989"/>
                  </a:moveTo>
                  <a:lnTo>
                    <a:pt x="2882" y="2989"/>
                  </a:lnTo>
                  <a:lnTo>
                    <a:pt x="3982" y="4727"/>
                  </a:lnTo>
                  <a:lnTo>
                    <a:pt x="5082" y="2989"/>
                  </a:lnTo>
                  <a:close/>
                </a:path>
              </a:pathLst>
            </a:custGeom>
            <a:solidFill>
              <a:schemeClr val="bg1"/>
            </a:solidFill>
            <a:ln w="9525">
              <a:noFill/>
              <a:round/>
              <a:headEnd/>
              <a:tailE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15" name="TextBox 51">
            <a:extLst>
              <a:ext uri="{FF2B5EF4-FFF2-40B4-BE49-F238E27FC236}">
                <a16:creationId xmlns:a16="http://schemas.microsoft.com/office/drawing/2014/main" id="{D5601CF1-77C8-4C16-9192-1F0DDA58985F}"/>
              </a:ext>
            </a:extLst>
          </p:cNvPr>
          <p:cNvSpPr txBox="1">
            <a:spLocks/>
          </p:cNvSpPr>
          <p:nvPr/>
        </p:nvSpPr>
        <p:spPr>
          <a:xfrm>
            <a:off x="3178308" y="4248859"/>
            <a:ext cx="1620033" cy="1532963"/>
          </a:xfrm>
          <a:prstGeom prst="rect">
            <a:avLst/>
          </a:prstGeom>
        </p:spPr>
        <p:txBody>
          <a:bodyPr vert="horz" wrap="square" lIns="0" tIns="0" rIns="0" bIns="0" anchor="ctr" anchorCtr="1">
            <a:normAutofit/>
          </a:bodyPr>
          <a:lstStyle/>
          <a:p>
            <a:pPr>
              <a:lnSpc>
                <a:spcPct val="130000"/>
              </a:lnSpc>
            </a:pPr>
            <a:r>
              <a:rPr lang="zh-CN" altLang="en-US" sz="10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点击输入简要文字内容，文字内容需概括精炼，不用多余的文字修饰。点击输入简要文字内容，文字内容需概括精炼，不用多余的文字修饰。</a:t>
            </a:r>
            <a:endParaRPr lang="en-US" altLang="zh-CN" sz="10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6" name="Rectangle 22">
            <a:extLst>
              <a:ext uri="{FF2B5EF4-FFF2-40B4-BE49-F238E27FC236}">
                <a16:creationId xmlns:a16="http://schemas.microsoft.com/office/drawing/2014/main" id="{C7B715E6-876F-445D-9258-7AEB5DFE2097}"/>
              </a:ext>
            </a:extLst>
          </p:cNvPr>
          <p:cNvSpPr/>
          <p:nvPr/>
        </p:nvSpPr>
        <p:spPr>
          <a:xfrm>
            <a:off x="5130800" y="3546126"/>
            <a:ext cx="1930400" cy="50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anchor="ctr">
            <a:normAutofit/>
          </a:bodyPr>
          <a:lstStyle/>
          <a:p>
            <a:pPr lvl="0" algn="ctr"/>
            <a:r>
              <a:rPr lang="zh-CN" altLang="en-US" sz="1600" b="1" dirty="0">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grpSp>
        <p:nvGrpSpPr>
          <p:cNvPr id="17" name="Group 24">
            <a:extLst>
              <a:ext uri="{FF2B5EF4-FFF2-40B4-BE49-F238E27FC236}">
                <a16:creationId xmlns:a16="http://schemas.microsoft.com/office/drawing/2014/main" id="{AB69CFB0-50DF-418B-A681-E5D1E5CFF514}"/>
              </a:ext>
            </a:extLst>
          </p:cNvPr>
          <p:cNvGrpSpPr/>
          <p:nvPr/>
        </p:nvGrpSpPr>
        <p:grpSpPr>
          <a:xfrm>
            <a:off x="5571067" y="2301526"/>
            <a:ext cx="1049867" cy="1049867"/>
            <a:chOff x="4178300" y="1689100"/>
            <a:chExt cx="787400" cy="787400"/>
          </a:xfrm>
        </p:grpSpPr>
        <p:grpSp>
          <p:nvGrpSpPr>
            <p:cNvPr id="18" name="Group 25">
              <a:extLst>
                <a:ext uri="{FF2B5EF4-FFF2-40B4-BE49-F238E27FC236}">
                  <a16:creationId xmlns:a16="http://schemas.microsoft.com/office/drawing/2014/main" id="{8D65E22F-15FF-42B1-BD6F-D2D2C80F5F16}"/>
                </a:ext>
              </a:extLst>
            </p:cNvPr>
            <p:cNvGrpSpPr/>
            <p:nvPr/>
          </p:nvGrpSpPr>
          <p:grpSpPr>
            <a:xfrm>
              <a:off x="4178300" y="1689100"/>
              <a:ext cx="787400" cy="787400"/>
              <a:chOff x="4343400" y="1854885"/>
              <a:chExt cx="457200" cy="457200"/>
            </a:xfrm>
          </p:grpSpPr>
          <p:sp>
            <p:nvSpPr>
              <p:cNvPr id="20" name="Oval 27">
                <a:extLst>
                  <a:ext uri="{FF2B5EF4-FFF2-40B4-BE49-F238E27FC236}">
                    <a16:creationId xmlns:a16="http://schemas.microsoft.com/office/drawing/2014/main" id="{327C5E50-48BE-4F0C-B411-57007323F3CA}"/>
                  </a:ext>
                </a:extLst>
              </p:cNvPr>
              <p:cNvSpPr/>
              <p:nvPr/>
            </p:nvSpPr>
            <p:spPr>
              <a:xfrm>
                <a:off x="4343400" y="1854885"/>
                <a:ext cx="457200" cy="457200"/>
              </a:xfrm>
              <a:prstGeom prst="ellipse">
                <a:avLst/>
              </a:prstGeom>
              <a:solidFill>
                <a:schemeClr val="bg1"/>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1" name="Oval 28">
                <a:extLst>
                  <a:ext uri="{FF2B5EF4-FFF2-40B4-BE49-F238E27FC236}">
                    <a16:creationId xmlns:a16="http://schemas.microsoft.com/office/drawing/2014/main" id="{0DB40C2B-EBCE-43E4-BF71-655D2A12BDD4}"/>
                  </a:ext>
                </a:extLst>
              </p:cNvPr>
              <p:cNvSpPr/>
              <p:nvPr/>
            </p:nvSpPr>
            <p:spPr>
              <a:xfrm>
                <a:off x="4408030" y="1919516"/>
                <a:ext cx="327939" cy="327939"/>
              </a:xfrm>
              <a:prstGeom prst="ellipse">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19" name="Freeform: Shape 26">
              <a:extLst>
                <a:ext uri="{FF2B5EF4-FFF2-40B4-BE49-F238E27FC236}">
                  <a16:creationId xmlns:a16="http://schemas.microsoft.com/office/drawing/2014/main" id="{D90820B2-CBE2-4843-8472-A497F223BD26}"/>
                </a:ext>
              </a:extLst>
            </p:cNvPr>
            <p:cNvSpPr>
              <a:spLocks/>
            </p:cNvSpPr>
            <p:nvPr/>
          </p:nvSpPr>
          <p:spPr bwMode="auto">
            <a:xfrm>
              <a:off x="4461490" y="1940754"/>
              <a:ext cx="221018" cy="284092"/>
            </a:xfrm>
            <a:custGeom>
              <a:avLst/>
              <a:gdLst>
                <a:gd name="T0" fmla="*/ 5989 w 6182"/>
                <a:gd name="T1" fmla="*/ 3179 h 7948"/>
                <a:gd name="T2" fmla="*/ 5023 w 6182"/>
                <a:gd name="T3" fmla="*/ 3179 h 7948"/>
                <a:gd name="T4" fmla="*/ 5023 w 6182"/>
                <a:gd name="T5" fmla="*/ 1987 h 7948"/>
                <a:gd name="T6" fmla="*/ 3091 w 6182"/>
                <a:gd name="T7" fmla="*/ 0 h 7948"/>
                <a:gd name="T8" fmla="*/ 1159 w 6182"/>
                <a:gd name="T9" fmla="*/ 1987 h 7948"/>
                <a:gd name="T10" fmla="*/ 1159 w 6182"/>
                <a:gd name="T11" fmla="*/ 3179 h 7948"/>
                <a:gd name="T12" fmla="*/ 193 w 6182"/>
                <a:gd name="T13" fmla="*/ 3179 h 7948"/>
                <a:gd name="T14" fmla="*/ 0 w 6182"/>
                <a:gd name="T15" fmla="*/ 3378 h 7948"/>
                <a:gd name="T16" fmla="*/ 0 w 6182"/>
                <a:gd name="T17" fmla="*/ 4769 h 7948"/>
                <a:gd name="T18" fmla="*/ 3091 w 6182"/>
                <a:gd name="T19" fmla="*/ 7948 h 7948"/>
                <a:gd name="T20" fmla="*/ 6182 w 6182"/>
                <a:gd name="T21" fmla="*/ 4769 h 7948"/>
                <a:gd name="T22" fmla="*/ 6182 w 6182"/>
                <a:gd name="T23" fmla="*/ 3378 h 7948"/>
                <a:gd name="T24" fmla="*/ 5989 w 6182"/>
                <a:gd name="T25" fmla="*/ 3179 h 7948"/>
                <a:gd name="T26" fmla="*/ 3091 w 6182"/>
                <a:gd name="T27" fmla="*/ 5762 h 7948"/>
                <a:gd name="T28" fmla="*/ 2511 w 6182"/>
                <a:gd name="T29" fmla="*/ 5166 h 7948"/>
                <a:gd name="T30" fmla="*/ 3091 w 6182"/>
                <a:gd name="T31" fmla="*/ 4570 h 7948"/>
                <a:gd name="T32" fmla="*/ 3671 w 6182"/>
                <a:gd name="T33" fmla="*/ 5166 h 7948"/>
                <a:gd name="T34" fmla="*/ 3091 w 6182"/>
                <a:gd name="T35" fmla="*/ 5762 h 7948"/>
                <a:gd name="T36" fmla="*/ 1932 w 6182"/>
                <a:gd name="T37" fmla="*/ 3179 h 7948"/>
                <a:gd name="T38" fmla="*/ 1932 w 6182"/>
                <a:gd name="T39" fmla="*/ 1987 h 7948"/>
                <a:gd name="T40" fmla="*/ 3091 w 6182"/>
                <a:gd name="T41" fmla="*/ 794 h 7948"/>
                <a:gd name="T42" fmla="*/ 4250 w 6182"/>
                <a:gd name="T43" fmla="*/ 1987 h 7948"/>
                <a:gd name="T44" fmla="*/ 4250 w 6182"/>
                <a:gd name="T45" fmla="*/ 3179 h 7948"/>
                <a:gd name="T46" fmla="*/ 1932 w 6182"/>
                <a:gd name="T47" fmla="*/ 3179 h 7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82" h="7948">
                  <a:moveTo>
                    <a:pt x="5989" y="3179"/>
                  </a:moveTo>
                  <a:lnTo>
                    <a:pt x="5023" y="3179"/>
                  </a:lnTo>
                  <a:lnTo>
                    <a:pt x="5023" y="1987"/>
                  </a:lnTo>
                  <a:cubicBezTo>
                    <a:pt x="5023" y="891"/>
                    <a:pt x="4156" y="0"/>
                    <a:pt x="3091" y="0"/>
                  </a:cubicBezTo>
                  <a:cubicBezTo>
                    <a:pt x="2026" y="0"/>
                    <a:pt x="1159" y="891"/>
                    <a:pt x="1159" y="1987"/>
                  </a:cubicBezTo>
                  <a:lnTo>
                    <a:pt x="1159" y="3179"/>
                  </a:lnTo>
                  <a:lnTo>
                    <a:pt x="193" y="3179"/>
                  </a:lnTo>
                  <a:cubicBezTo>
                    <a:pt x="87" y="3179"/>
                    <a:pt x="0" y="3269"/>
                    <a:pt x="0" y="3378"/>
                  </a:cubicBezTo>
                  <a:lnTo>
                    <a:pt x="0" y="4769"/>
                  </a:lnTo>
                  <a:cubicBezTo>
                    <a:pt x="0" y="6525"/>
                    <a:pt x="1384" y="7948"/>
                    <a:pt x="3091" y="7948"/>
                  </a:cubicBezTo>
                  <a:cubicBezTo>
                    <a:pt x="4798" y="7948"/>
                    <a:pt x="6182" y="6525"/>
                    <a:pt x="6182" y="4769"/>
                  </a:cubicBezTo>
                  <a:lnTo>
                    <a:pt x="6182" y="3378"/>
                  </a:lnTo>
                  <a:cubicBezTo>
                    <a:pt x="6182" y="3269"/>
                    <a:pt x="6095" y="3179"/>
                    <a:pt x="5989" y="3179"/>
                  </a:cubicBezTo>
                  <a:close/>
                  <a:moveTo>
                    <a:pt x="3091" y="5762"/>
                  </a:moveTo>
                  <a:cubicBezTo>
                    <a:pt x="2771" y="5762"/>
                    <a:pt x="2511" y="5496"/>
                    <a:pt x="2511" y="5166"/>
                  </a:cubicBezTo>
                  <a:cubicBezTo>
                    <a:pt x="2511" y="4837"/>
                    <a:pt x="2771" y="4570"/>
                    <a:pt x="3091" y="4570"/>
                  </a:cubicBezTo>
                  <a:cubicBezTo>
                    <a:pt x="3411" y="4570"/>
                    <a:pt x="3671" y="4837"/>
                    <a:pt x="3671" y="5166"/>
                  </a:cubicBezTo>
                  <a:cubicBezTo>
                    <a:pt x="3671" y="5496"/>
                    <a:pt x="3411" y="5762"/>
                    <a:pt x="3091" y="5762"/>
                  </a:cubicBezTo>
                  <a:close/>
                  <a:moveTo>
                    <a:pt x="1932" y="3179"/>
                  </a:moveTo>
                  <a:lnTo>
                    <a:pt x="1932" y="1987"/>
                  </a:lnTo>
                  <a:cubicBezTo>
                    <a:pt x="1932" y="1329"/>
                    <a:pt x="2452" y="794"/>
                    <a:pt x="3091" y="794"/>
                  </a:cubicBezTo>
                  <a:cubicBezTo>
                    <a:pt x="3730" y="794"/>
                    <a:pt x="4250" y="1329"/>
                    <a:pt x="4250" y="1987"/>
                  </a:cubicBezTo>
                  <a:lnTo>
                    <a:pt x="4250" y="3179"/>
                  </a:lnTo>
                  <a:lnTo>
                    <a:pt x="1932" y="3179"/>
                  </a:lnTo>
                  <a:close/>
                </a:path>
              </a:pathLst>
            </a:custGeom>
            <a:solidFill>
              <a:schemeClr val="bg1"/>
            </a:solidFill>
            <a:ln w="9525">
              <a:noFill/>
              <a:round/>
              <a:headEnd/>
              <a:tailE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22" name="TextBox 54">
            <a:extLst>
              <a:ext uri="{FF2B5EF4-FFF2-40B4-BE49-F238E27FC236}">
                <a16:creationId xmlns:a16="http://schemas.microsoft.com/office/drawing/2014/main" id="{D328BE0B-A942-476A-A571-34FCDD729347}"/>
              </a:ext>
            </a:extLst>
          </p:cNvPr>
          <p:cNvSpPr txBox="1">
            <a:spLocks/>
          </p:cNvSpPr>
          <p:nvPr/>
        </p:nvSpPr>
        <p:spPr>
          <a:xfrm>
            <a:off x="5285983" y="4248859"/>
            <a:ext cx="1620033" cy="1532963"/>
          </a:xfrm>
          <a:prstGeom prst="rect">
            <a:avLst/>
          </a:prstGeom>
        </p:spPr>
        <p:txBody>
          <a:bodyPr vert="horz" wrap="square" lIns="0" tIns="0" rIns="0" bIns="0" anchor="ctr" anchorCtr="1">
            <a:normAutofit/>
          </a:bodyPr>
          <a:lstStyle/>
          <a:p>
            <a:pPr>
              <a:lnSpc>
                <a:spcPct val="130000"/>
              </a:lnSpc>
            </a:pPr>
            <a:r>
              <a:rPr lang="zh-CN" altLang="en-US" sz="10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点击输入简要文字内容，文字内容需概括精炼，不用多余的文字修饰。点击输入简要文字内容，文字内容需概括精炼，不用多余的文字修饰。</a:t>
            </a:r>
            <a:endParaRPr lang="en-US" altLang="zh-CN" sz="10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3" name="Rectangle 31">
            <a:extLst>
              <a:ext uri="{FF2B5EF4-FFF2-40B4-BE49-F238E27FC236}">
                <a16:creationId xmlns:a16="http://schemas.microsoft.com/office/drawing/2014/main" id="{55F51C28-4AC8-4394-B024-08D9EAD8AC3A}"/>
              </a:ext>
            </a:extLst>
          </p:cNvPr>
          <p:cNvSpPr/>
          <p:nvPr/>
        </p:nvSpPr>
        <p:spPr>
          <a:xfrm>
            <a:off x="7238475" y="3546126"/>
            <a:ext cx="1930400" cy="5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wrap="none" anchor="ctr">
            <a:normAutofit/>
          </a:bodyPr>
          <a:lstStyle/>
          <a:p>
            <a:pPr lvl="0" algn="ctr"/>
            <a:r>
              <a:rPr lang="zh-CN" altLang="en-US" sz="1600" b="1" dirty="0">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grpSp>
        <p:nvGrpSpPr>
          <p:cNvPr id="24" name="Group 33">
            <a:extLst>
              <a:ext uri="{FF2B5EF4-FFF2-40B4-BE49-F238E27FC236}">
                <a16:creationId xmlns:a16="http://schemas.microsoft.com/office/drawing/2014/main" id="{87AEDD73-2F2C-48D5-933C-AB2C037EA90A}"/>
              </a:ext>
            </a:extLst>
          </p:cNvPr>
          <p:cNvGrpSpPr/>
          <p:nvPr/>
        </p:nvGrpSpPr>
        <p:grpSpPr>
          <a:xfrm>
            <a:off x="7678741" y="2301526"/>
            <a:ext cx="1049867" cy="1049867"/>
            <a:chOff x="5759450" y="1689100"/>
            <a:chExt cx="787400" cy="787400"/>
          </a:xfrm>
        </p:grpSpPr>
        <p:grpSp>
          <p:nvGrpSpPr>
            <p:cNvPr id="25" name="Group 34">
              <a:extLst>
                <a:ext uri="{FF2B5EF4-FFF2-40B4-BE49-F238E27FC236}">
                  <a16:creationId xmlns:a16="http://schemas.microsoft.com/office/drawing/2014/main" id="{1EA90521-0F02-44A3-96D5-ABD185F96BE6}"/>
                </a:ext>
              </a:extLst>
            </p:cNvPr>
            <p:cNvGrpSpPr/>
            <p:nvPr/>
          </p:nvGrpSpPr>
          <p:grpSpPr>
            <a:xfrm>
              <a:off x="5759450" y="1689100"/>
              <a:ext cx="787400" cy="787400"/>
              <a:chOff x="4343400" y="1854885"/>
              <a:chExt cx="457200" cy="457200"/>
            </a:xfrm>
          </p:grpSpPr>
          <p:sp>
            <p:nvSpPr>
              <p:cNvPr id="27" name="Oval 36">
                <a:extLst>
                  <a:ext uri="{FF2B5EF4-FFF2-40B4-BE49-F238E27FC236}">
                    <a16:creationId xmlns:a16="http://schemas.microsoft.com/office/drawing/2014/main" id="{7C326D8A-D22B-45D2-A2AF-B2175D86C493}"/>
                  </a:ext>
                </a:extLst>
              </p:cNvPr>
              <p:cNvSpPr/>
              <p:nvPr/>
            </p:nvSpPr>
            <p:spPr>
              <a:xfrm>
                <a:off x="4343400" y="1854885"/>
                <a:ext cx="457200" cy="457200"/>
              </a:xfrm>
              <a:prstGeom prst="ellipse">
                <a:avLst/>
              </a:prstGeom>
              <a:solidFill>
                <a:schemeClr val="bg1"/>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8" name="Oval 37">
                <a:extLst>
                  <a:ext uri="{FF2B5EF4-FFF2-40B4-BE49-F238E27FC236}">
                    <a16:creationId xmlns:a16="http://schemas.microsoft.com/office/drawing/2014/main" id="{C8DC56A5-E02B-4AD4-AC01-4DD5B43481B6}"/>
                  </a:ext>
                </a:extLst>
              </p:cNvPr>
              <p:cNvSpPr/>
              <p:nvPr/>
            </p:nvSpPr>
            <p:spPr>
              <a:xfrm>
                <a:off x="4408030" y="1919516"/>
                <a:ext cx="327939" cy="327939"/>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26" name="Freeform: Shape 35">
              <a:extLst>
                <a:ext uri="{FF2B5EF4-FFF2-40B4-BE49-F238E27FC236}">
                  <a16:creationId xmlns:a16="http://schemas.microsoft.com/office/drawing/2014/main" id="{4C01EA50-0C14-47F2-A49D-BD5B3AF36E78}"/>
                </a:ext>
              </a:extLst>
            </p:cNvPr>
            <p:cNvSpPr>
              <a:spLocks/>
            </p:cNvSpPr>
            <p:nvPr/>
          </p:nvSpPr>
          <p:spPr bwMode="auto">
            <a:xfrm>
              <a:off x="6030661" y="1960311"/>
              <a:ext cx="244978" cy="244978"/>
            </a:xfrm>
            <a:custGeom>
              <a:avLst/>
              <a:gdLst>
                <a:gd name="T0" fmla="*/ 6981 w 7778"/>
                <a:gd name="T1" fmla="*/ 0 h 7778"/>
                <a:gd name="T2" fmla="*/ 797 w 7778"/>
                <a:gd name="T3" fmla="*/ 0 h 7778"/>
                <a:gd name="T4" fmla="*/ 0 w 7778"/>
                <a:gd name="T5" fmla="*/ 796 h 7778"/>
                <a:gd name="T6" fmla="*/ 0 w 7778"/>
                <a:gd name="T7" fmla="*/ 6982 h 7778"/>
                <a:gd name="T8" fmla="*/ 797 w 7778"/>
                <a:gd name="T9" fmla="*/ 7778 h 7778"/>
                <a:gd name="T10" fmla="*/ 6981 w 7778"/>
                <a:gd name="T11" fmla="*/ 7778 h 7778"/>
                <a:gd name="T12" fmla="*/ 7778 w 7778"/>
                <a:gd name="T13" fmla="*/ 6982 h 7778"/>
                <a:gd name="T14" fmla="*/ 7778 w 7778"/>
                <a:gd name="T15" fmla="*/ 796 h 7778"/>
                <a:gd name="T16" fmla="*/ 6981 w 7778"/>
                <a:gd name="T17" fmla="*/ 0 h 7778"/>
                <a:gd name="T18" fmla="*/ 6981 w 7778"/>
                <a:gd name="T19" fmla="*/ 0 h 7778"/>
                <a:gd name="T20" fmla="*/ 6277 w 7778"/>
                <a:gd name="T21" fmla="*/ 2210 h 7778"/>
                <a:gd name="T22" fmla="*/ 6260 w 7778"/>
                <a:gd name="T23" fmla="*/ 2219 h 7778"/>
                <a:gd name="T24" fmla="*/ 6258 w 7778"/>
                <a:gd name="T25" fmla="*/ 2237 h 7778"/>
                <a:gd name="T26" fmla="*/ 3889 w 7778"/>
                <a:gd name="T27" fmla="*/ 4290 h 7778"/>
                <a:gd name="T28" fmla="*/ 1520 w 7778"/>
                <a:gd name="T29" fmla="*/ 2237 h 7778"/>
                <a:gd name="T30" fmla="*/ 1517 w 7778"/>
                <a:gd name="T31" fmla="*/ 2219 h 7778"/>
                <a:gd name="T32" fmla="*/ 1500 w 7778"/>
                <a:gd name="T33" fmla="*/ 2210 h 7778"/>
                <a:gd name="T34" fmla="*/ 1313 w 7778"/>
                <a:gd name="T35" fmla="*/ 1893 h 7778"/>
                <a:gd name="T36" fmla="*/ 1685 w 7778"/>
                <a:gd name="T37" fmla="*/ 1521 h 7778"/>
                <a:gd name="T38" fmla="*/ 2057 w 7778"/>
                <a:gd name="T39" fmla="*/ 1893 h 7778"/>
                <a:gd name="T40" fmla="*/ 1919 w 7778"/>
                <a:gd name="T41" fmla="*/ 2176 h 7778"/>
                <a:gd name="T42" fmla="*/ 1901 w 7778"/>
                <a:gd name="T43" fmla="*/ 2190 h 7778"/>
                <a:gd name="T44" fmla="*/ 1905 w 7778"/>
                <a:gd name="T45" fmla="*/ 2212 h 7778"/>
                <a:gd name="T46" fmla="*/ 3889 w 7778"/>
                <a:gd name="T47" fmla="*/ 3905 h 7778"/>
                <a:gd name="T48" fmla="*/ 5872 w 7778"/>
                <a:gd name="T49" fmla="*/ 2212 h 7778"/>
                <a:gd name="T50" fmla="*/ 5876 w 7778"/>
                <a:gd name="T51" fmla="*/ 2190 h 7778"/>
                <a:gd name="T52" fmla="*/ 5859 w 7778"/>
                <a:gd name="T53" fmla="*/ 2177 h 7778"/>
                <a:gd name="T54" fmla="*/ 5721 w 7778"/>
                <a:gd name="T55" fmla="*/ 1893 h 7778"/>
                <a:gd name="T56" fmla="*/ 6093 w 7778"/>
                <a:gd name="T57" fmla="*/ 1521 h 7778"/>
                <a:gd name="T58" fmla="*/ 6093 w 7778"/>
                <a:gd name="T59" fmla="*/ 1521 h 7778"/>
                <a:gd name="T60" fmla="*/ 6093 w 7778"/>
                <a:gd name="T61" fmla="*/ 1521 h 7778"/>
                <a:gd name="T62" fmla="*/ 6093 w 7778"/>
                <a:gd name="T63" fmla="*/ 1521 h 7778"/>
                <a:gd name="T64" fmla="*/ 6465 w 7778"/>
                <a:gd name="T65" fmla="*/ 1893 h 7778"/>
                <a:gd name="T66" fmla="*/ 6277 w 7778"/>
                <a:gd name="T67" fmla="*/ 2210 h 7778"/>
                <a:gd name="T68" fmla="*/ 6277 w 7778"/>
                <a:gd name="T69" fmla="*/ 2210 h 7778"/>
                <a:gd name="T70" fmla="*/ 6277 w 7778"/>
                <a:gd name="T71" fmla="*/ 2210 h 7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78" h="7778">
                  <a:moveTo>
                    <a:pt x="6981" y="0"/>
                  </a:moveTo>
                  <a:lnTo>
                    <a:pt x="797" y="0"/>
                  </a:lnTo>
                  <a:cubicBezTo>
                    <a:pt x="357" y="0"/>
                    <a:pt x="0" y="357"/>
                    <a:pt x="0" y="796"/>
                  </a:cubicBezTo>
                  <a:lnTo>
                    <a:pt x="0" y="6982"/>
                  </a:lnTo>
                  <a:cubicBezTo>
                    <a:pt x="0" y="7421"/>
                    <a:pt x="357" y="7778"/>
                    <a:pt x="797" y="7778"/>
                  </a:cubicBezTo>
                  <a:lnTo>
                    <a:pt x="6981" y="7778"/>
                  </a:lnTo>
                  <a:cubicBezTo>
                    <a:pt x="7421" y="7778"/>
                    <a:pt x="7778" y="7421"/>
                    <a:pt x="7778" y="6982"/>
                  </a:cubicBezTo>
                  <a:lnTo>
                    <a:pt x="7778" y="796"/>
                  </a:lnTo>
                  <a:cubicBezTo>
                    <a:pt x="7777" y="356"/>
                    <a:pt x="7420" y="0"/>
                    <a:pt x="6981" y="0"/>
                  </a:cubicBezTo>
                  <a:lnTo>
                    <a:pt x="6981" y="0"/>
                  </a:lnTo>
                  <a:close/>
                  <a:moveTo>
                    <a:pt x="6277" y="2210"/>
                  </a:moveTo>
                  <a:lnTo>
                    <a:pt x="6260" y="2219"/>
                  </a:lnTo>
                  <a:lnTo>
                    <a:pt x="6258" y="2237"/>
                  </a:lnTo>
                  <a:cubicBezTo>
                    <a:pt x="6088" y="3407"/>
                    <a:pt x="5070" y="4290"/>
                    <a:pt x="3889" y="4290"/>
                  </a:cubicBezTo>
                  <a:cubicBezTo>
                    <a:pt x="2708" y="4290"/>
                    <a:pt x="1689" y="3407"/>
                    <a:pt x="1520" y="2237"/>
                  </a:cubicBezTo>
                  <a:lnTo>
                    <a:pt x="1517" y="2219"/>
                  </a:lnTo>
                  <a:lnTo>
                    <a:pt x="1500" y="2210"/>
                  </a:lnTo>
                  <a:cubicBezTo>
                    <a:pt x="1383" y="2140"/>
                    <a:pt x="1313" y="2022"/>
                    <a:pt x="1313" y="1893"/>
                  </a:cubicBezTo>
                  <a:cubicBezTo>
                    <a:pt x="1313" y="1688"/>
                    <a:pt x="1480" y="1521"/>
                    <a:pt x="1685" y="1521"/>
                  </a:cubicBezTo>
                  <a:cubicBezTo>
                    <a:pt x="1890" y="1521"/>
                    <a:pt x="2057" y="1688"/>
                    <a:pt x="2057" y="1893"/>
                  </a:cubicBezTo>
                  <a:cubicBezTo>
                    <a:pt x="2057" y="2001"/>
                    <a:pt x="2008" y="2102"/>
                    <a:pt x="1919" y="2176"/>
                  </a:cubicBezTo>
                  <a:lnTo>
                    <a:pt x="1901" y="2190"/>
                  </a:lnTo>
                  <a:lnTo>
                    <a:pt x="1905" y="2212"/>
                  </a:lnTo>
                  <a:cubicBezTo>
                    <a:pt x="2062" y="3193"/>
                    <a:pt x="2896" y="3905"/>
                    <a:pt x="3889" y="3905"/>
                  </a:cubicBezTo>
                  <a:cubicBezTo>
                    <a:pt x="4882" y="3905"/>
                    <a:pt x="5716" y="3192"/>
                    <a:pt x="5872" y="2212"/>
                  </a:cubicBezTo>
                  <a:lnTo>
                    <a:pt x="5876" y="2190"/>
                  </a:lnTo>
                  <a:lnTo>
                    <a:pt x="5859" y="2177"/>
                  </a:lnTo>
                  <a:cubicBezTo>
                    <a:pt x="5769" y="2102"/>
                    <a:pt x="5721" y="2002"/>
                    <a:pt x="5721" y="1893"/>
                  </a:cubicBezTo>
                  <a:cubicBezTo>
                    <a:pt x="5721" y="1688"/>
                    <a:pt x="5888" y="1521"/>
                    <a:pt x="6093" y="1521"/>
                  </a:cubicBezTo>
                  <a:lnTo>
                    <a:pt x="6093" y="1521"/>
                  </a:lnTo>
                  <a:lnTo>
                    <a:pt x="6093" y="1521"/>
                  </a:lnTo>
                  <a:lnTo>
                    <a:pt x="6093" y="1521"/>
                  </a:lnTo>
                  <a:cubicBezTo>
                    <a:pt x="6299" y="1521"/>
                    <a:pt x="6465" y="1688"/>
                    <a:pt x="6465" y="1893"/>
                  </a:cubicBezTo>
                  <a:cubicBezTo>
                    <a:pt x="6465" y="2022"/>
                    <a:pt x="6395" y="2140"/>
                    <a:pt x="6277" y="2210"/>
                  </a:cubicBezTo>
                  <a:lnTo>
                    <a:pt x="6277" y="2210"/>
                  </a:lnTo>
                  <a:close/>
                  <a:moveTo>
                    <a:pt x="6277" y="2210"/>
                  </a:moveTo>
                  <a:close/>
                </a:path>
              </a:pathLst>
            </a:custGeom>
            <a:solidFill>
              <a:schemeClr val="bg1"/>
            </a:solidFill>
            <a:ln w="9525">
              <a:noFill/>
              <a:round/>
              <a:headEnd/>
              <a:tailE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29" name="TextBox 57">
            <a:extLst>
              <a:ext uri="{FF2B5EF4-FFF2-40B4-BE49-F238E27FC236}">
                <a16:creationId xmlns:a16="http://schemas.microsoft.com/office/drawing/2014/main" id="{1BC9B853-B958-4AB3-A4D3-1428DF8D40B6}"/>
              </a:ext>
            </a:extLst>
          </p:cNvPr>
          <p:cNvSpPr txBox="1">
            <a:spLocks/>
          </p:cNvSpPr>
          <p:nvPr/>
        </p:nvSpPr>
        <p:spPr>
          <a:xfrm>
            <a:off x="7381063" y="4248859"/>
            <a:ext cx="1620033" cy="1532963"/>
          </a:xfrm>
          <a:prstGeom prst="rect">
            <a:avLst/>
          </a:prstGeom>
        </p:spPr>
        <p:txBody>
          <a:bodyPr vert="horz" wrap="square" lIns="0" tIns="0" rIns="0" bIns="0" anchor="ctr" anchorCtr="1">
            <a:normAutofit/>
          </a:bodyPr>
          <a:lstStyle/>
          <a:p>
            <a:pPr>
              <a:lnSpc>
                <a:spcPct val="130000"/>
              </a:lnSpc>
            </a:pPr>
            <a:r>
              <a:rPr lang="zh-CN" altLang="en-US" sz="10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点击输入简要文字内容，文字内容需概括精炼，不用多余的文字修饰。点击输入简要文字内容，文字内容需概括精炼，不用多余的文字修饰。</a:t>
            </a:r>
            <a:endParaRPr lang="en-US" altLang="zh-CN" sz="10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0" name="Rectangle 40">
            <a:extLst>
              <a:ext uri="{FF2B5EF4-FFF2-40B4-BE49-F238E27FC236}">
                <a16:creationId xmlns:a16="http://schemas.microsoft.com/office/drawing/2014/main" id="{B13656A6-4C56-4099-86A6-48B53C4B477D}"/>
              </a:ext>
            </a:extLst>
          </p:cNvPr>
          <p:cNvSpPr/>
          <p:nvPr/>
        </p:nvSpPr>
        <p:spPr>
          <a:xfrm>
            <a:off x="9346149" y="3546126"/>
            <a:ext cx="1930400" cy="5080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anchor="ctr">
            <a:normAutofit/>
          </a:bodyPr>
          <a:lstStyle/>
          <a:p>
            <a:pPr lvl="0" algn="ctr"/>
            <a:r>
              <a:rPr lang="zh-CN" altLang="en-US" sz="1600" b="1" dirty="0">
                <a:solidFill>
                  <a:srgbClr val="FFFFFF"/>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grpSp>
        <p:nvGrpSpPr>
          <p:cNvPr id="31" name="Group 42">
            <a:extLst>
              <a:ext uri="{FF2B5EF4-FFF2-40B4-BE49-F238E27FC236}">
                <a16:creationId xmlns:a16="http://schemas.microsoft.com/office/drawing/2014/main" id="{211833C5-9FAF-434A-AEC6-BF9A0C3E50BD}"/>
              </a:ext>
            </a:extLst>
          </p:cNvPr>
          <p:cNvGrpSpPr/>
          <p:nvPr/>
        </p:nvGrpSpPr>
        <p:grpSpPr>
          <a:xfrm>
            <a:off x="9786416" y="2301526"/>
            <a:ext cx="1049867" cy="1049867"/>
            <a:chOff x="7340600" y="1689100"/>
            <a:chExt cx="787400" cy="787400"/>
          </a:xfrm>
        </p:grpSpPr>
        <p:grpSp>
          <p:nvGrpSpPr>
            <p:cNvPr id="32" name="Group 43">
              <a:extLst>
                <a:ext uri="{FF2B5EF4-FFF2-40B4-BE49-F238E27FC236}">
                  <a16:creationId xmlns:a16="http://schemas.microsoft.com/office/drawing/2014/main" id="{538CF757-245E-4948-A00B-23BAF3BAB41F}"/>
                </a:ext>
              </a:extLst>
            </p:cNvPr>
            <p:cNvGrpSpPr/>
            <p:nvPr/>
          </p:nvGrpSpPr>
          <p:grpSpPr>
            <a:xfrm>
              <a:off x="7340600" y="1689100"/>
              <a:ext cx="787400" cy="787400"/>
              <a:chOff x="4343400" y="1854885"/>
              <a:chExt cx="457200" cy="457200"/>
            </a:xfrm>
          </p:grpSpPr>
          <p:sp>
            <p:nvSpPr>
              <p:cNvPr id="34" name="Oval 45">
                <a:extLst>
                  <a:ext uri="{FF2B5EF4-FFF2-40B4-BE49-F238E27FC236}">
                    <a16:creationId xmlns:a16="http://schemas.microsoft.com/office/drawing/2014/main" id="{CBB1D99C-244F-4565-9E0C-69A6FA5F23A8}"/>
                  </a:ext>
                </a:extLst>
              </p:cNvPr>
              <p:cNvSpPr/>
              <p:nvPr/>
            </p:nvSpPr>
            <p:spPr>
              <a:xfrm>
                <a:off x="4343400" y="1854885"/>
                <a:ext cx="457200" cy="457200"/>
              </a:xfrm>
              <a:prstGeom prst="ellipse">
                <a:avLst/>
              </a:prstGeom>
              <a:solidFill>
                <a:schemeClr val="bg1"/>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5" name="Oval 46">
                <a:extLst>
                  <a:ext uri="{FF2B5EF4-FFF2-40B4-BE49-F238E27FC236}">
                    <a16:creationId xmlns:a16="http://schemas.microsoft.com/office/drawing/2014/main" id="{A1FAEDC0-465A-4DF5-9DD4-0D3020F58D8B}"/>
                  </a:ext>
                </a:extLst>
              </p:cNvPr>
              <p:cNvSpPr/>
              <p:nvPr/>
            </p:nvSpPr>
            <p:spPr>
              <a:xfrm>
                <a:off x="4408030" y="1919516"/>
                <a:ext cx="327939" cy="327939"/>
              </a:xfrm>
              <a:prstGeom prst="ellipse">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33" name="Freeform: Shape 44">
              <a:extLst>
                <a:ext uri="{FF2B5EF4-FFF2-40B4-BE49-F238E27FC236}">
                  <a16:creationId xmlns:a16="http://schemas.microsoft.com/office/drawing/2014/main" id="{688C95D0-E249-426E-AF85-AF3E55C46E20}"/>
                </a:ext>
              </a:extLst>
            </p:cNvPr>
            <p:cNvSpPr>
              <a:spLocks/>
            </p:cNvSpPr>
            <p:nvPr/>
          </p:nvSpPr>
          <p:spPr bwMode="auto">
            <a:xfrm>
              <a:off x="7606665" y="1956482"/>
              <a:ext cx="255270" cy="252635"/>
            </a:xfrm>
            <a:custGeom>
              <a:avLst/>
              <a:gdLst>
                <a:gd name="T0" fmla="*/ 2709 w 7873"/>
                <a:gd name="T1" fmla="*/ 1592 h 7791"/>
                <a:gd name="T2" fmla="*/ 5329 w 7873"/>
                <a:gd name="T3" fmla="*/ 1624 h 7791"/>
                <a:gd name="T4" fmla="*/ 5782 w 7873"/>
                <a:gd name="T5" fmla="*/ 969 h 7791"/>
                <a:gd name="T6" fmla="*/ 5477 w 7873"/>
                <a:gd name="T7" fmla="*/ 432 h 7791"/>
                <a:gd name="T8" fmla="*/ 4004 w 7873"/>
                <a:gd name="T9" fmla="*/ 13 h 7791"/>
                <a:gd name="T10" fmla="*/ 2709 w 7873"/>
                <a:gd name="T11" fmla="*/ 368 h 7791"/>
                <a:gd name="T12" fmla="*/ 2352 w 7873"/>
                <a:gd name="T13" fmla="*/ 840 h 7791"/>
                <a:gd name="T14" fmla="*/ 2709 w 7873"/>
                <a:gd name="T15" fmla="*/ 1592 h 7791"/>
                <a:gd name="T16" fmla="*/ 2699 w 7873"/>
                <a:gd name="T17" fmla="*/ 2258 h 7791"/>
                <a:gd name="T18" fmla="*/ 3046 w 7873"/>
                <a:gd name="T19" fmla="*/ 2376 h 7791"/>
                <a:gd name="T20" fmla="*/ 3351 w 7873"/>
                <a:gd name="T21" fmla="*/ 2537 h 7791"/>
                <a:gd name="T22" fmla="*/ 4656 w 7873"/>
                <a:gd name="T23" fmla="*/ 2570 h 7791"/>
                <a:gd name="T24" fmla="*/ 5624 w 7873"/>
                <a:gd name="T25" fmla="*/ 2076 h 7791"/>
                <a:gd name="T26" fmla="*/ 5782 w 7873"/>
                <a:gd name="T27" fmla="*/ 1335 h 7791"/>
                <a:gd name="T28" fmla="*/ 5698 w 7873"/>
                <a:gd name="T29" fmla="*/ 1592 h 7791"/>
                <a:gd name="T30" fmla="*/ 2331 w 7873"/>
                <a:gd name="T31" fmla="*/ 1335 h 7791"/>
                <a:gd name="T32" fmla="*/ 2699 w 7873"/>
                <a:gd name="T33" fmla="*/ 2258 h 7791"/>
                <a:gd name="T34" fmla="*/ 3730 w 7873"/>
                <a:gd name="T35" fmla="*/ 2903 h 7791"/>
                <a:gd name="T36" fmla="*/ 3888 w 7873"/>
                <a:gd name="T37" fmla="*/ 3300 h 7791"/>
                <a:gd name="T38" fmla="*/ 4414 w 7873"/>
                <a:gd name="T39" fmla="*/ 3128 h 7791"/>
                <a:gd name="T40" fmla="*/ 5519 w 7873"/>
                <a:gd name="T41" fmla="*/ 2849 h 7791"/>
                <a:gd name="T42" fmla="*/ 5782 w 7873"/>
                <a:gd name="T43" fmla="*/ 2011 h 7791"/>
                <a:gd name="T44" fmla="*/ 5761 w 7873"/>
                <a:gd name="T45" fmla="*/ 2140 h 7791"/>
                <a:gd name="T46" fmla="*/ 3730 w 7873"/>
                <a:gd name="T47" fmla="*/ 2903 h 7791"/>
                <a:gd name="T48" fmla="*/ 3330 w 7873"/>
                <a:gd name="T49" fmla="*/ 2967 h 7791"/>
                <a:gd name="T50" fmla="*/ 1752 w 7873"/>
                <a:gd name="T51" fmla="*/ 2494 h 7791"/>
                <a:gd name="T52" fmla="*/ 742 w 7873"/>
                <a:gd name="T53" fmla="*/ 2709 h 7791"/>
                <a:gd name="T54" fmla="*/ 152 w 7873"/>
                <a:gd name="T55" fmla="*/ 3644 h 7791"/>
                <a:gd name="T56" fmla="*/ 1815 w 7873"/>
                <a:gd name="T57" fmla="*/ 4428 h 7791"/>
                <a:gd name="T58" fmla="*/ 3530 w 7873"/>
                <a:gd name="T59" fmla="*/ 3687 h 7791"/>
                <a:gd name="T60" fmla="*/ 3330 w 7873"/>
                <a:gd name="T61" fmla="*/ 2967 h 7791"/>
                <a:gd name="T62" fmla="*/ 3236 w 7873"/>
                <a:gd name="T63" fmla="*/ 4267 h 7791"/>
                <a:gd name="T64" fmla="*/ 100 w 7873"/>
                <a:gd name="T65" fmla="*/ 3837 h 7791"/>
                <a:gd name="T66" fmla="*/ 289 w 7873"/>
                <a:gd name="T67" fmla="*/ 4567 h 7791"/>
                <a:gd name="T68" fmla="*/ 3036 w 7873"/>
                <a:gd name="T69" fmla="*/ 4825 h 7791"/>
                <a:gd name="T70" fmla="*/ 3288 w 7873"/>
                <a:gd name="T71" fmla="*/ 4234 h 7791"/>
                <a:gd name="T72" fmla="*/ 3236 w 7873"/>
                <a:gd name="T73" fmla="*/ 4267 h 7791"/>
                <a:gd name="T74" fmla="*/ 7676 w 7873"/>
                <a:gd name="T75" fmla="*/ 4686 h 7791"/>
                <a:gd name="T76" fmla="*/ 5708 w 7873"/>
                <a:gd name="T77" fmla="*/ 3407 h 7791"/>
                <a:gd name="T78" fmla="*/ 4193 w 7873"/>
                <a:gd name="T79" fmla="*/ 4063 h 7791"/>
                <a:gd name="T80" fmla="*/ 3572 w 7873"/>
                <a:gd name="T81" fmla="*/ 5620 h 7791"/>
                <a:gd name="T82" fmla="*/ 4214 w 7873"/>
                <a:gd name="T83" fmla="*/ 7145 h 7791"/>
                <a:gd name="T84" fmla="*/ 5740 w 7873"/>
                <a:gd name="T85" fmla="*/ 7779 h 7791"/>
                <a:gd name="T86" fmla="*/ 7245 w 7873"/>
                <a:gd name="T87" fmla="*/ 7134 h 7791"/>
                <a:gd name="T88" fmla="*/ 7866 w 7873"/>
                <a:gd name="T89" fmla="*/ 5577 h 7791"/>
                <a:gd name="T90" fmla="*/ 7676 w 7873"/>
                <a:gd name="T91" fmla="*/ 4686 h 7791"/>
                <a:gd name="T92" fmla="*/ 5719 w 7873"/>
                <a:gd name="T93" fmla="*/ 6286 h 7791"/>
                <a:gd name="T94" fmla="*/ 4267 w 7873"/>
                <a:gd name="T95" fmla="*/ 5953 h 7791"/>
                <a:gd name="T96" fmla="*/ 4330 w 7873"/>
                <a:gd name="T97" fmla="*/ 5556 h 7791"/>
                <a:gd name="T98" fmla="*/ 5603 w 7873"/>
                <a:gd name="T99" fmla="*/ 5867 h 7791"/>
                <a:gd name="T100" fmla="*/ 6908 w 7873"/>
                <a:gd name="T101" fmla="*/ 3977 h 7791"/>
                <a:gd name="T102" fmla="*/ 7255 w 7873"/>
                <a:gd name="T103" fmla="*/ 4535 h 7791"/>
                <a:gd name="T104" fmla="*/ 5719 w 7873"/>
                <a:gd name="T105" fmla="*/ 6286 h 7791"/>
                <a:gd name="T106" fmla="*/ 121 w 7873"/>
                <a:gd name="T107" fmla="*/ 4492 h 7791"/>
                <a:gd name="T108" fmla="*/ 152 w 7873"/>
                <a:gd name="T109" fmla="*/ 5008 h 7791"/>
                <a:gd name="T110" fmla="*/ 1310 w 7873"/>
                <a:gd name="T111" fmla="*/ 5738 h 7791"/>
                <a:gd name="T112" fmla="*/ 2930 w 7873"/>
                <a:gd name="T113" fmla="*/ 5566 h 7791"/>
                <a:gd name="T114" fmla="*/ 2962 w 7873"/>
                <a:gd name="T115" fmla="*/ 5169 h 7791"/>
                <a:gd name="T116" fmla="*/ 121 w 7873"/>
                <a:gd name="T117" fmla="*/ 4492 h 7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73" h="7791">
                  <a:moveTo>
                    <a:pt x="2709" y="1592"/>
                  </a:moveTo>
                  <a:cubicBezTo>
                    <a:pt x="3377" y="2060"/>
                    <a:pt x="4681" y="2036"/>
                    <a:pt x="5329" y="1624"/>
                  </a:cubicBezTo>
                  <a:cubicBezTo>
                    <a:pt x="5545" y="1487"/>
                    <a:pt x="5785" y="1286"/>
                    <a:pt x="5782" y="969"/>
                  </a:cubicBezTo>
                  <a:cubicBezTo>
                    <a:pt x="5780" y="712"/>
                    <a:pt x="5610" y="541"/>
                    <a:pt x="5477" y="432"/>
                  </a:cubicBezTo>
                  <a:cubicBezTo>
                    <a:pt x="5134" y="153"/>
                    <a:pt x="4575" y="0"/>
                    <a:pt x="4004" y="13"/>
                  </a:cubicBezTo>
                  <a:cubicBezTo>
                    <a:pt x="3452" y="27"/>
                    <a:pt x="3028" y="142"/>
                    <a:pt x="2709" y="368"/>
                  </a:cubicBezTo>
                  <a:cubicBezTo>
                    <a:pt x="2579" y="460"/>
                    <a:pt x="2397" y="651"/>
                    <a:pt x="2352" y="840"/>
                  </a:cubicBezTo>
                  <a:cubicBezTo>
                    <a:pt x="2268" y="1188"/>
                    <a:pt x="2508" y="1452"/>
                    <a:pt x="2709" y="1592"/>
                  </a:cubicBezTo>
                  <a:close/>
                  <a:moveTo>
                    <a:pt x="2699" y="2258"/>
                  </a:moveTo>
                  <a:cubicBezTo>
                    <a:pt x="2797" y="2310"/>
                    <a:pt x="2931" y="2327"/>
                    <a:pt x="3046" y="2376"/>
                  </a:cubicBezTo>
                  <a:cubicBezTo>
                    <a:pt x="3149" y="2421"/>
                    <a:pt x="3244" y="2499"/>
                    <a:pt x="3351" y="2537"/>
                  </a:cubicBezTo>
                  <a:cubicBezTo>
                    <a:pt x="3702" y="2664"/>
                    <a:pt x="4247" y="2653"/>
                    <a:pt x="4656" y="2570"/>
                  </a:cubicBezTo>
                  <a:cubicBezTo>
                    <a:pt x="5060" y="2487"/>
                    <a:pt x="5429" y="2312"/>
                    <a:pt x="5624" y="2076"/>
                  </a:cubicBezTo>
                  <a:cubicBezTo>
                    <a:pt x="5764" y="1906"/>
                    <a:pt x="5830" y="1635"/>
                    <a:pt x="5782" y="1335"/>
                  </a:cubicBezTo>
                  <a:cubicBezTo>
                    <a:pt x="5772" y="1424"/>
                    <a:pt x="5742" y="1519"/>
                    <a:pt x="5698" y="1592"/>
                  </a:cubicBezTo>
                  <a:cubicBezTo>
                    <a:pt x="5156" y="2500"/>
                    <a:pt x="2595" y="2483"/>
                    <a:pt x="2331" y="1335"/>
                  </a:cubicBezTo>
                  <a:cubicBezTo>
                    <a:pt x="2289" y="1782"/>
                    <a:pt x="2428" y="2114"/>
                    <a:pt x="2699" y="2258"/>
                  </a:cubicBezTo>
                  <a:close/>
                  <a:moveTo>
                    <a:pt x="3730" y="2903"/>
                  </a:moveTo>
                  <a:cubicBezTo>
                    <a:pt x="3794" y="3024"/>
                    <a:pt x="3869" y="3133"/>
                    <a:pt x="3888" y="3300"/>
                  </a:cubicBezTo>
                  <a:cubicBezTo>
                    <a:pt x="4160" y="3343"/>
                    <a:pt x="4254" y="3211"/>
                    <a:pt x="4414" y="3128"/>
                  </a:cubicBezTo>
                  <a:cubicBezTo>
                    <a:pt x="4739" y="2959"/>
                    <a:pt x="5059" y="2880"/>
                    <a:pt x="5519" y="2849"/>
                  </a:cubicBezTo>
                  <a:cubicBezTo>
                    <a:pt x="5727" y="2700"/>
                    <a:pt x="5840" y="2396"/>
                    <a:pt x="5782" y="2011"/>
                  </a:cubicBezTo>
                  <a:cubicBezTo>
                    <a:pt x="5775" y="2060"/>
                    <a:pt x="5774" y="2105"/>
                    <a:pt x="5761" y="2140"/>
                  </a:cubicBezTo>
                  <a:cubicBezTo>
                    <a:pt x="5540" y="2743"/>
                    <a:pt x="4538" y="2972"/>
                    <a:pt x="3730" y="2903"/>
                  </a:cubicBezTo>
                  <a:close/>
                  <a:moveTo>
                    <a:pt x="3330" y="2967"/>
                  </a:moveTo>
                  <a:cubicBezTo>
                    <a:pt x="2977" y="2629"/>
                    <a:pt x="2385" y="2464"/>
                    <a:pt x="1752" y="2494"/>
                  </a:cubicBezTo>
                  <a:cubicBezTo>
                    <a:pt x="1329" y="2515"/>
                    <a:pt x="1030" y="2573"/>
                    <a:pt x="742" y="2709"/>
                  </a:cubicBezTo>
                  <a:cubicBezTo>
                    <a:pt x="435" y="2855"/>
                    <a:pt x="0" y="3158"/>
                    <a:pt x="152" y="3644"/>
                  </a:cubicBezTo>
                  <a:cubicBezTo>
                    <a:pt x="317" y="4167"/>
                    <a:pt x="1145" y="4424"/>
                    <a:pt x="1815" y="4428"/>
                  </a:cubicBezTo>
                  <a:cubicBezTo>
                    <a:pt x="2518" y="4432"/>
                    <a:pt x="3327" y="4194"/>
                    <a:pt x="3530" y="3687"/>
                  </a:cubicBezTo>
                  <a:cubicBezTo>
                    <a:pt x="3654" y="3377"/>
                    <a:pt x="3498" y="3127"/>
                    <a:pt x="3330" y="2967"/>
                  </a:cubicBezTo>
                  <a:close/>
                  <a:moveTo>
                    <a:pt x="3236" y="4267"/>
                  </a:moveTo>
                  <a:cubicBezTo>
                    <a:pt x="2479" y="4956"/>
                    <a:pt x="393" y="4883"/>
                    <a:pt x="100" y="3837"/>
                  </a:cubicBezTo>
                  <a:cubicBezTo>
                    <a:pt x="89" y="4158"/>
                    <a:pt x="149" y="4405"/>
                    <a:pt x="289" y="4567"/>
                  </a:cubicBezTo>
                  <a:cubicBezTo>
                    <a:pt x="809" y="5172"/>
                    <a:pt x="2306" y="5269"/>
                    <a:pt x="3036" y="4825"/>
                  </a:cubicBezTo>
                  <a:cubicBezTo>
                    <a:pt x="3102" y="4610"/>
                    <a:pt x="3176" y="4403"/>
                    <a:pt x="3288" y="4234"/>
                  </a:cubicBezTo>
                  <a:cubicBezTo>
                    <a:pt x="3260" y="4206"/>
                    <a:pt x="3247" y="4256"/>
                    <a:pt x="3236" y="4267"/>
                  </a:cubicBezTo>
                  <a:close/>
                  <a:moveTo>
                    <a:pt x="7676" y="4686"/>
                  </a:moveTo>
                  <a:cubicBezTo>
                    <a:pt x="7360" y="3976"/>
                    <a:pt x="6678" y="3405"/>
                    <a:pt x="5708" y="3407"/>
                  </a:cubicBezTo>
                  <a:cubicBezTo>
                    <a:pt x="5002" y="3409"/>
                    <a:pt x="4538" y="3710"/>
                    <a:pt x="4193" y="4063"/>
                  </a:cubicBezTo>
                  <a:cubicBezTo>
                    <a:pt x="3851" y="4412"/>
                    <a:pt x="3559" y="4942"/>
                    <a:pt x="3572" y="5620"/>
                  </a:cubicBezTo>
                  <a:cubicBezTo>
                    <a:pt x="3585" y="6291"/>
                    <a:pt x="3852" y="6780"/>
                    <a:pt x="4214" y="7145"/>
                  </a:cubicBezTo>
                  <a:cubicBezTo>
                    <a:pt x="4572" y="7506"/>
                    <a:pt x="5098" y="7791"/>
                    <a:pt x="5740" y="7779"/>
                  </a:cubicBezTo>
                  <a:cubicBezTo>
                    <a:pt x="6380" y="7767"/>
                    <a:pt x="6891" y="7500"/>
                    <a:pt x="7245" y="7134"/>
                  </a:cubicBezTo>
                  <a:cubicBezTo>
                    <a:pt x="7592" y="6776"/>
                    <a:pt x="7873" y="6254"/>
                    <a:pt x="7866" y="5577"/>
                  </a:cubicBezTo>
                  <a:cubicBezTo>
                    <a:pt x="7862" y="5260"/>
                    <a:pt x="7791" y="4942"/>
                    <a:pt x="7676" y="4686"/>
                  </a:cubicBezTo>
                  <a:close/>
                  <a:moveTo>
                    <a:pt x="5719" y="6286"/>
                  </a:moveTo>
                  <a:cubicBezTo>
                    <a:pt x="5246" y="6164"/>
                    <a:pt x="4746" y="6069"/>
                    <a:pt x="4267" y="5953"/>
                  </a:cubicBezTo>
                  <a:cubicBezTo>
                    <a:pt x="4280" y="5812"/>
                    <a:pt x="4304" y="5683"/>
                    <a:pt x="4330" y="5556"/>
                  </a:cubicBezTo>
                  <a:cubicBezTo>
                    <a:pt x="4751" y="5663"/>
                    <a:pt x="5186" y="5756"/>
                    <a:pt x="5603" y="5867"/>
                  </a:cubicBezTo>
                  <a:cubicBezTo>
                    <a:pt x="6042" y="5241"/>
                    <a:pt x="6475" y="4609"/>
                    <a:pt x="6908" y="3977"/>
                  </a:cubicBezTo>
                  <a:cubicBezTo>
                    <a:pt x="7035" y="4151"/>
                    <a:pt x="7136" y="4353"/>
                    <a:pt x="7255" y="4535"/>
                  </a:cubicBezTo>
                  <a:cubicBezTo>
                    <a:pt x="6754" y="5129"/>
                    <a:pt x="6248" y="5720"/>
                    <a:pt x="5719" y="6286"/>
                  </a:cubicBezTo>
                  <a:close/>
                  <a:moveTo>
                    <a:pt x="121" y="4492"/>
                  </a:moveTo>
                  <a:cubicBezTo>
                    <a:pt x="128" y="4663"/>
                    <a:pt x="104" y="4863"/>
                    <a:pt x="152" y="5008"/>
                  </a:cubicBezTo>
                  <a:cubicBezTo>
                    <a:pt x="286" y="5405"/>
                    <a:pt x="816" y="5648"/>
                    <a:pt x="1310" y="5738"/>
                  </a:cubicBezTo>
                  <a:cubicBezTo>
                    <a:pt x="1869" y="5840"/>
                    <a:pt x="2512" y="5761"/>
                    <a:pt x="2930" y="5566"/>
                  </a:cubicBezTo>
                  <a:cubicBezTo>
                    <a:pt x="2928" y="5421"/>
                    <a:pt x="2946" y="5296"/>
                    <a:pt x="2962" y="5169"/>
                  </a:cubicBezTo>
                  <a:cubicBezTo>
                    <a:pt x="2038" y="5580"/>
                    <a:pt x="359" y="5455"/>
                    <a:pt x="121" y="4492"/>
                  </a:cubicBezTo>
                  <a:close/>
                </a:path>
              </a:pathLst>
            </a:custGeom>
            <a:solidFill>
              <a:schemeClr val="bg1"/>
            </a:solidFill>
            <a:ln w="9525">
              <a:noFill/>
              <a:round/>
              <a:headEnd/>
              <a:tailE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36" name="TextBox 60">
            <a:extLst>
              <a:ext uri="{FF2B5EF4-FFF2-40B4-BE49-F238E27FC236}">
                <a16:creationId xmlns:a16="http://schemas.microsoft.com/office/drawing/2014/main" id="{1A23B422-B68D-43D4-A66D-496ED251D79D}"/>
              </a:ext>
            </a:extLst>
          </p:cNvPr>
          <p:cNvSpPr txBox="1">
            <a:spLocks/>
          </p:cNvSpPr>
          <p:nvPr/>
        </p:nvSpPr>
        <p:spPr>
          <a:xfrm>
            <a:off x="9501332" y="4248859"/>
            <a:ext cx="1620033" cy="1532963"/>
          </a:xfrm>
          <a:prstGeom prst="rect">
            <a:avLst/>
          </a:prstGeom>
        </p:spPr>
        <p:txBody>
          <a:bodyPr vert="horz" wrap="square" lIns="0" tIns="0" rIns="0" bIns="0" anchor="ctr" anchorCtr="1">
            <a:normAutofit/>
          </a:bodyPr>
          <a:lstStyle/>
          <a:p>
            <a:pPr>
              <a:lnSpc>
                <a:spcPct val="130000"/>
              </a:lnSpc>
            </a:pPr>
            <a:r>
              <a:rPr lang="zh-CN" altLang="en-US" sz="10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点击输入简要文字内容，文字内容需概括精炼，不用多余的文字修饰。点击输入简要文字内容，文字内容需概括精炼，不用多余的文字修饰。</a:t>
            </a:r>
            <a:endParaRPr lang="en-US" altLang="zh-CN" sz="1000" dirty="0">
              <a:solidFill>
                <a:schemeClr val="tx1">
                  <a:lumMod val="50000"/>
                  <a:lumOff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37" name="组合 36">
            <a:extLst>
              <a:ext uri="{FF2B5EF4-FFF2-40B4-BE49-F238E27FC236}">
                <a16:creationId xmlns:a16="http://schemas.microsoft.com/office/drawing/2014/main" id="{37FE994F-99D3-4565-AFD2-6CDEA5B5E883}"/>
              </a:ext>
            </a:extLst>
          </p:cNvPr>
          <p:cNvGrpSpPr/>
          <p:nvPr/>
        </p:nvGrpSpPr>
        <p:grpSpPr>
          <a:xfrm>
            <a:off x="101601" y="135545"/>
            <a:ext cx="6096000" cy="656476"/>
            <a:chOff x="757382" y="200199"/>
            <a:chExt cx="6096000" cy="656476"/>
          </a:xfrm>
        </p:grpSpPr>
        <p:sp>
          <p:nvSpPr>
            <p:cNvPr id="38" name="Title 1">
              <a:extLst>
                <a:ext uri="{FF2B5EF4-FFF2-40B4-BE49-F238E27FC236}">
                  <a16:creationId xmlns:a16="http://schemas.microsoft.com/office/drawing/2014/main" id="{D63E13F1-38A5-4975-BA21-07F8E1CDCF96}"/>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9" name="文本框 38">
              <a:extLst>
                <a:ext uri="{FF2B5EF4-FFF2-40B4-BE49-F238E27FC236}">
                  <a16:creationId xmlns:a16="http://schemas.microsoft.com/office/drawing/2014/main" id="{EE272065-34C5-43C1-B1B8-F5EE4319693A}"/>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160224527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 calcmode="lin" valueType="num">
                                      <p:cBhvr>
                                        <p:cTn id="9" dur="500" fill="hold"/>
                                        <p:tgtEl>
                                          <p:spTgt spid="3"/>
                                        </p:tgtEl>
                                        <p:attrNameLst>
                                          <p:attrName>style.rotation</p:attrName>
                                        </p:attrNameLst>
                                      </p:cBhvr>
                                      <p:tavLst>
                                        <p:tav tm="0">
                                          <p:val>
                                            <p:fltVal val="360"/>
                                          </p:val>
                                        </p:tav>
                                        <p:tav tm="100000">
                                          <p:val>
                                            <p:fltVal val="0"/>
                                          </p:val>
                                        </p:tav>
                                      </p:tavLst>
                                    </p:anim>
                                    <p:animEffect transition="in" filter="fade">
                                      <p:cBhvr>
                                        <p:cTn id="10" dur="500"/>
                                        <p:tgtEl>
                                          <p:spTgt spid="3"/>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p:cTn id="13" dur="500" fill="hold"/>
                                        <p:tgtEl>
                                          <p:spTgt spid="10"/>
                                        </p:tgtEl>
                                        <p:attrNameLst>
                                          <p:attrName>ppt_w</p:attrName>
                                        </p:attrNameLst>
                                      </p:cBhvr>
                                      <p:tavLst>
                                        <p:tav tm="0">
                                          <p:val>
                                            <p:fltVal val="0"/>
                                          </p:val>
                                        </p:tav>
                                        <p:tav tm="100000">
                                          <p:val>
                                            <p:strVal val="#ppt_w"/>
                                          </p:val>
                                        </p:tav>
                                      </p:tavLst>
                                    </p:anim>
                                    <p:anim calcmode="lin" valueType="num">
                                      <p:cBhvr>
                                        <p:cTn id="14" dur="500" fill="hold"/>
                                        <p:tgtEl>
                                          <p:spTgt spid="10"/>
                                        </p:tgtEl>
                                        <p:attrNameLst>
                                          <p:attrName>ppt_h</p:attrName>
                                        </p:attrNameLst>
                                      </p:cBhvr>
                                      <p:tavLst>
                                        <p:tav tm="0">
                                          <p:val>
                                            <p:fltVal val="0"/>
                                          </p:val>
                                        </p:tav>
                                        <p:tav tm="100000">
                                          <p:val>
                                            <p:strVal val="#ppt_h"/>
                                          </p:val>
                                        </p:tav>
                                      </p:tavLst>
                                    </p:anim>
                                    <p:anim calcmode="lin" valueType="num">
                                      <p:cBhvr>
                                        <p:cTn id="15" dur="500" fill="hold"/>
                                        <p:tgtEl>
                                          <p:spTgt spid="10"/>
                                        </p:tgtEl>
                                        <p:attrNameLst>
                                          <p:attrName>style.rotation</p:attrName>
                                        </p:attrNameLst>
                                      </p:cBhvr>
                                      <p:tavLst>
                                        <p:tav tm="0">
                                          <p:val>
                                            <p:fltVal val="360"/>
                                          </p:val>
                                        </p:tav>
                                        <p:tav tm="100000">
                                          <p:val>
                                            <p:fltVal val="0"/>
                                          </p:val>
                                        </p:tav>
                                      </p:tavLst>
                                    </p:anim>
                                    <p:animEffect transition="in" filter="fade">
                                      <p:cBhvr>
                                        <p:cTn id="16" dur="500"/>
                                        <p:tgtEl>
                                          <p:spTgt spid="10"/>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p:cTn id="19" dur="500" fill="hold"/>
                                        <p:tgtEl>
                                          <p:spTgt spid="17"/>
                                        </p:tgtEl>
                                        <p:attrNameLst>
                                          <p:attrName>ppt_w</p:attrName>
                                        </p:attrNameLst>
                                      </p:cBhvr>
                                      <p:tavLst>
                                        <p:tav tm="0">
                                          <p:val>
                                            <p:fltVal val="0"/>
                                          </p:val>
                                        </p:tav>
                                        <p:tav tm="100000">
                                          <p:val>
                                            <p:strVal val="#ppt_w"/>
                                          </p:val>
                                        </p:tav>
                                      </p:tavLst>
                                    </p:anim>
                                    <p:anim calcmode="lin" valueType="num">
                                      <p:cBhvr>
                                        <p:cTn id="20" dur="500" fill="hold"/>
                                        <p:tgtEl>
                                          <p:spTgt spid="17"/>
                                        </p:tgtEl>
                                        <p:attrNameLst>
                                          <p:attrName>ppt_h</p:attrName>
                                        </p:attrNameLst>
                                      </p:cBhvr>
                                      <p:tavLst>
                                        <p:tav tm="0">
                                          <p:val>
                                            <p:fltVal val="0"/>
                                          </p:val>
                                        </p:tav>
                                        <p:tav tm="100000">
                                          <p:val>
                                            <p:strVal val="#ppt_h"/>
                                          </p:val>
                                        </p:tav>
                                      </p:tavLst>
                                    </p:anim>
                                    <p:anim calcmode="lin" valueType="num">
                                      <p:cBhvr>
                                        <p:cTn id="21" dur="500" fill="hold"/>
                                        <p:tgtEl>
                                          <p:spTgt spid="17"/>
                                        </p:tgtEl>
                                        <p:attrNameLst>
                                          <p:attrName>style.rotation</p:attrName>
                                        </p:attrNameLst>
                                      </p:cBhvr>
                                      <p:tavLst>
                                        <p:tav tm="0">
                                          <p:val>
                                            <p:fltVal val="360"/>
                                          </p:val>
                                        </p:tav>
                                        <p:tav tm="100000">
                                          <p:val>
                                            <p:fltVal val="0"/>
                                          </p:val>
                                        </p:tav>
                                      </p:tavLst>
                                    </p:anim>
                                    <p:animEffect transition="in" filter="fade">
                                      <p:cBhvr>
                                        <p:cTn id="22" dur="500"/>
                                        <p:tgtEl>
                                          <p:spTgt spid="17"/>
                                        </p:tgtEl>
                                      </p:cBhvr>
                                    </p:animEffect>
                                  </p:childTnLst>
                                </p:cTn>
                              </p:par>
                              <p:par>
                                <p:cTn id="23" presetID="49" presetClass="entr" presetSubtype="0" decel="10000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anim calcmode="lin" valueType="num">
                                      <p:cBhvr>
                                        <p:cTn id="25" dur="500" fill="hold"/>
                                        <p:tgtEl>
                                          <p:spTgt spid="24"/>
                                        </p:tgtEl>
                                        <p:attrNameLst>
                                          <p:attrName>ppt_w</p:attrName>
                                        </p:attrNameLst>
                                      </p:cBhvr>
                                      <p:tavLst>
                                        <p:tav tm="0">
                                          <p:val>
                                            <p:fltVal val="0"/>
                                          </p:val>
                                        </p:tav>
                                        <p:tav tm="100000">
                                          <p:val>
                                            <p:strVal val="#ppt_w"/>
                                          </p:val>
                                        </p:tav>
                                      </p:tavLst>
                                    </p:anim>
                                    <p:anim calcmode="lin" valueType="num">
                                      <p:cBhvr>
                                        <p:cTn id="26" dur="500" fill="hold"/>
                                        <p:tgtEl>
                                          <p:spTgt spid="24"/>
                                        </p:tgtEl>
                                        <p:attrNameLst>
                                          <p:attrName>ppt_h</p:attrName>
                                        </p:attrNameLst>
                                      </p:cBhvr>
                                      <p:tavLst>
                                        <p:tav tm="0">
                                          <p:val>
                                            <p:fltVal val="0"/>
                                          </p:val>
                                        </p:tav>
                                        <p:tav tm="100000">
                                          <p:val>
                                            <p:strVal val="#ppt_h"/>
                                          </p:val>
                                        </p:tav>
                                      </p:tavLst>
                                    </p:anim>
                                    <p:anim calcmode="lin" valueType="num">
                                      <p:cBhvr>
                                        <p:cTn id="27" dur="500" fill="hold"/>
                                        <p:tgtEl>
                                          <p:spTgt spid="24"/>
                                        </p:tgtEl>
                                        <p:attrNameLst>
                                          <p:attrName>style.rotation</p:attrName>
                                        </p:attrNameLst>
                                      </p:cBhvr>
                                      <p:tavLst>
                                        <p:tav tm="0">
                                          <p:val>
                                            <p:fltVal val="360"/>
                                          </p:val>
                                        </p:tav>
                                        <p:tav tm="100000">
                                          <p:val>
                                            <p:fltVal val="0"/>
                                          </p:val>
                                        </p:tav>
                                      </p:tavLst>
                                    </p:anim>
                                    <p:animEffect transition="in" filter="fade">
                                      <p:cBhvr>
                                        <p:cTn id="28" dur="500"/>
                                        <p:tgtEl>
                                          <p:spTgt spid="24"/>
                                        </p:tgtEl>
                                      </p:cBhvr>
                                    </p:animEffect>
                                  </p:childTnLst>
                                </p:cTn>
                              </p:par>
                              <p:par>
                                <p:cTn id="29" presetID="49" presetClass="entr" presetSubtype="0" decel="100000" fill="hold" nodeType="with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p:cTn id="31" dur="500" fill="hold"/>
                                        <p:tgtEl>
                                          <p:spTgt spid="31"/>
                                        </p:tgtEl>
                                        <p:attrNameLst>
                                          <p:attrName>ppt_w</p:attrName>
                                        </p:attrNameLst>
                                      </p:cBhvr>
                                      <p:tavLst>
                                        <p:tav tm="0">
                                          <p:val>
                                            <p:fltVal val="0"/>
                                          </p:val>
                                        </p:tav>
                                        <p:tav tm="100000">
                                          <p:val>
                                            <p:strVal val="#ppt_w"/>
                                          </p:val>
                                        </p:tav>
                                      </p:tavLst>
                                    </p:anim>
                                    <p:anim calcmode="lin" valueType="num">
                                      <p:cBhvr>
                                        <p:cTn id="32" dur="500" fill="hold"/>
                                        <p:tgtEl>
                                          <p:spTgt spid="31"/>
                                        </p:tgtEl>
                                        <p:attrNameLst>
                                          <p:attrName>ppt_h</p:attrName>
                                        </p:attrNameLst>
                                      </p:cBhvr>
                                      <p:tavLst>
                                        <p:tav tm="0">
                                          <p:val>
                                            <p:fltVal val="0"/>
                                          </p:val>
                                        </p:tav>
                                        <p:tav tm="100000">
                                          <p:val>
                                            <p:strVal val="#ppt_h"/>
                                          </p:val>
                                        </p:tav>
                                      </p:tavLst>
                                    </p:anim>
                                    <p:anim calcmode="lin" valueType="num">
                                      <p:cBhvr>
                                        <p:cTn id="33" dur="500" fill="hold"/>
                                        <p:tgtEl>
                                          <p:spTgt spid="31"/>
                                        </p:tgtEl>
                                        <p:attrNameLst>
                                          <p:attrName>style.rotation</p:attrName>
                                        </p:attrNameLst>
                                      </p:cBhvr>
                                      <p:tavLst>
                                        <p:tav tm="0">
                                          <p:val>
                                            <p:fltVal val="360"/>
                                          </p:val>
                                        </p:tav>
                                        <p:tav tm="100000">
                                          <p:val>
                                            <p:fltVal val="0"/>
                                          </p:val>
                                        </p:tav>
                                      </p:tavLst>
                                    </p:anim>
                                    <p:animEffect transition="in" filter="fade">
                                      <p:cBhvr>
                                        <p:cTn id="34" dur="500"/>
                                        <p:tgtEl>
                                          <p:spTgt spid="31"/>
                                        </p:tgtEl>
                                      </p:cBhvr>
                                    </p:animEffect>
                                  </p:childTnLst>
                                </p:cTn>
                              </p:par>
                            </p:childTnLst>
                          </p:cTn>
                        </p:par>
                        <p:par>
                          <p:cTn id="35" fill="hold">
                            <p:stCondLst>
                              <p:cond delay="500"/>
                            </p:stCondLst>
                            <p:childTnLst>
                              <p:par>
                                <p:cTn id="36" presetID="42" presetClass="entr" presetSubtype="0"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fade">
                                      <p:cBhvr>
                                        <p:cTn id="38" dur="1000"/>
                                        <p:tgtEl>
                                          <p:spTgt spid="2"/>
                                        </p:tgtEl>
                                      </p:cBhvr>
                                    </p:animEffect>
                                    <p:anim calcmode="lin" valueType="num">
                                      <p:cBhvr>
                                        <p:cTn id="39" dur="1000" fill="hold"/>
                                        <p:tgtEl>
                                          <p:spTgt spid="2"/>
                                        </p:tgtEl>
                                        <p:attrNameLst>
                                          <p:attrName>ppt_x</p:attrName>
                                        </p:attrNameLst>
                                      </p:cBhvr>
                                      <p:tavLst>
                                        <p:tav tm="0">
                                          <p:val>
                                            <p:strVal val="#ppt_x"/>
                                          </p:val>
                                        </p:tav>
                                        <p:tav tm="100000">
                                          <p:val>
                                            <p:strVal val="#ppt_x"/>
                                          </p:val>
                                        </p:tav>
                                      </p:tavLst>
                                    </p:anim>
                                    <p:anim calcmode="lin" valueType="num">
                                      <p:cBhvr>
                                        <p:cTn id="40" dur="1000" fill="hold"/>
                                        <p:tgtEl>
                                          <p:spTgt spid="2"/>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1000"/>
                                        <p:tgtEl>
                                          <p:spTgt spid="9"/>
                                        </p:tgtEl>
                                      </p:cBhvr>
                                    </p:animEffect>
                                    <p:anim calcmode="lin" valueType="num">
                                      <p:cBhvr>
                                        <p:cTn id="44" dur="1000" fill="hold"/>
                                        <p:tgtEl>
                                          <p:spTgt spid="9"/>
                                        </p:tgtEl>
                                        <p:attrNameLst>
                                          <p:attrName>ppt_x</p:attrName>
                                        </p:attrNameLst>
                                      </p:cBhvr>
                                      <p:tavLst>
                                        <p:tav tm="0">
                                          <p:val>
                                            <p:strVal val="#ppt_x"/>
                                          </p:val>
                                        </p:tav>
                                        <p:tav tm="100000">
                                          <p:val>
                                            <p:strVal val="#ppt_x"/>
                                          </p:val>
                                        </p:tav>
                                      </p:tavLst>
                                    </p:anim>
                                    <p:anim calcmode="lin" valueType="num">
                                      <p:cBhvr>
                                        <p:cTn id="45" dur="1000" fill="hold"/>
                                        <p:tgtEl>
                                          <p:spTgt spid="9"/>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1000"/>
                                        <p:tgtEl>
                                          <p:spTgt spid="16"/>
                                        </p:tgtEl>
                                      </p:cBhvr>
                                    </p:animEffect>
                                    <p:anim calcmode="lin" valueType="num">
                                      <p:cBhvr>
                                        <p:cTn id="49" dur="1000" fill="hold"/>
                                        <p:tgtEl>
                                          <p:spTgt spid="16"/>
                                        </p:tgtEl>
                                        <p:attrNameLst>
                                          <p:attrName>ppt_x</p:attrName>
                                        </p:attrNameLst>
                                      </p:cBhvr>
                                      <p:tavLst>
                                        <p:tav tm="0">
                                          <p:val>
                                            <p:strVal val="#ppt_x"/>
                                          </p:val>
                                        </p:tav>
                                        <p:tav tm="100000">
                                          <p:val>
                                            <p:strVal val="#ppt_x"/>
                                          </p:val>
                                        </p:tav>
                                      </p:tavLst>
                                    </p:anim>
                                    <p:anim calcmode="lin" valueType="num">
                                      <p:cBhvr>
                                        <p:cTn id="50" dur="1000" fill="hold"/>
                                        <p:tgtEl>
                                          <p:spTgt spid="16"/>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fade">
                                      <p:cBhvr>
                                        <p:cTn id="53" dur="1000"/>
                                        <p:tgtEl>
                                          <p:spTgt spid="23"/>
                                        </p:tgtEl>
                                      </p:cBhvr>
                                    </p:animEffect>
                                    <p:anim calcmode="lin" valueType="num">
                                      <p:cBhvr>
                                        <p:cTn id="54" dur="1000" fill="hold"/>
                                        <p:tgtEl>
                                          <p:spTgt spid="23"/>
                                        </p:tgtEl>
                                        <p:attrNameLst>
                                          <p:attrName>ppt_x</p:attrName>
                                        </p:attrNameLst>
                                      </p:cBhvr>
                                      <p:tavLst>
                                        <p:tav tm="0">
                                          <p:val>
                                            <p:strVal val="#ppt_x"/>
                                          </p:val>
                                        </p:tav>
                                        <p:tav tm="100000">
                                          <p:val>
                                            <p:strVal val="#ppt_x"/>
                                          </p:val>
                                        </p:tav>
                                      </p:tavLst>
                                    </p:anim>
                                    <p:anim calcmode="lin" valueType="num">
                                      <p:cBhvr>
                                        <p:cTn id="55" dur="1000" fill="hold"/>
                                        <p:tgtEl>
                                          <p:spTgt spid="23"/>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30"/>
                                        </p:tgtEl>
                                        <p:attrNameLst>
                                          <p:attrName>style.visibility</p:attrName>
                                        </p:attrNameLst>
                                      </p:cBhvr>
                                      <p:to>
                                        <p:strVal val="visible"/>
                                      </p:to>
                                    </p:set>
                                    <p:animEffect transition="in" filter="fade">
                                      <p:cBhvr>
                                        <p:cTn id="58" dur="1000"/>
                                        <p:tgtEl>
                                          <p:spTgt spid="30"/>
                                        </p:tgtEl>
                                      </p:cBhvr>
                                    </p:animEffect>
                                    <p:anim calcmode="lin" valueType="num">
                                      <p:cBhvr>
                                        <p:cTn id="59" dur="1000" fill="hold"/>
                                        <p:tgtEl>
                                          <p:spTgt spid="30"/>
                                        </p:tgtEl>
                                        <p:attrNameLst>
                                          <p:attrName>ppt_x</p:attrName>
                                        </p:attrNameLst>
                                      </p:cBhvr>
                                      <p:tavLst>
                                        <p:tav tm="0">
                                          <p:val>
                                            <p:strVal val="#ppt_x"/>
                                          </p:val>
                                        </p:tav>
                                        <p:tav tm="100000">
                                          <p:val>
                                            <p:strVal val="#ppt_x"/>
                                          </p:val>
                                        </p:tav>
                                      </p:tavLst>
                                    </p:anim>
                                    <p:anim calcmode="lin" valueType="num">
                                      <p:cBhvr>
                                        <p:cTn id="60" dur="1000" fill="hold"/>
                                        <p:tgtEl>
                                          <p:spTgt spid="30"/>
                                        </p:tgtEl>
                                        <p:attrNameLst>
                                          <p:attrName>ppt_y</p:attrName>
                                        </p:attrNameLst>
                                      </p:cBhvr>
                                      <p:tavLst>
                                        <p:tav tm="0">
                                          <p:val>
                                            <p:strVal val="#ppt_y+.1"/>
                                          </p:val>
                                        </p:tav>
                                        <p:tav tm="100000">
                                          <p:val>
                                            <p:strVal val="#ppt_y"/>
                                          </p:val>
                                        </p:tav>
                                      </p:tavLst>
                                    </p:anim>
                                  </p:childTnLst>
                                </p:cTn>
                              </p:par>
                            </p:childTnLst>
                          </p:cTn>
                        </p:par>
                        <p:par>
                          <p:cTn id="61" fill="hold">
                            <p:stCondLst>
                              <p:cond delay="1500"/>
                            </p:stCondLst>
                            <p:childTnLst>
                              <p:par>
                                <p:cTn id="62" presetID="37" presetClass="entr" presetSubtype="0" fill="hold" grpId="0" nodeType="afterEffect">
                                  <p:stCondLst>
                                    <p:cond delay="0"/>
                                  </p:stCondLst>
                                  <p:childTnLst>
                                    <p:set>
                                      <p:cBhvr>
                                        <p:cTn id="63" dur="1" fill="hold">
                                          <p:stCondLst>
                                            <p:cond delay="0"/>
                                          </p:stCondLst>
                                        </p:cTn>
                                        <p:tgtEl>
                                          <p:spTgt spid="8"/>
                                        </p:tgtEl>
                                        <p:attrNameLst>
                                          <p:attrName>style.visibility</p:attrName>
                                        </p:attrNameLst>
                                      </p:cBhvr>
                                      <p:to>
                                        <p:strVal val="visible"/>
                                      </p:to>
                                    </p:set>
                                    <p:animEffect transition="in" filter="fade">
                                      <p:cBhvr>
                                        <p:cTn id="64" dur="1000"/>
                                        <p:tgtEl>
                                          <p:spTgt spid="8"/>
                                        </p:tgtEl>
                                      </p:cBhvr>
                                    </p:animEffect>
                                    <p:anim calcmode="lin" valueType="num">
                                      <p:cBhvr>
                                        <p:cTn id="65" dur="1000" fill="hold"/>
                                        <p:tgtEl>
                                          <p:spTgt spid="8"/>
                                        </p:tgtEl>
                                        <p:attrNameLst>
                                          <p:attrName>ppt_x</p:attrName>
                                        </p:attrNameLst>
                                      </p:cBhvr>
                                      <p:tavLst>
                                        <p:tav tm="0">
                                          <p:val>
                                            <p:strVal val="#ppt_x"/>
                                          </p:val>
                                        </p:tav>
                                        <p:tav tm="100000">
                                          <p:val>
                                            <p:strVal val="#ppt_x"/>
                                          </p:val>
                                        </p:tav>
                                      </p:tavLst>
                                    </p:anim>
                                    <p:anim calcmode="lin" valueType="num">
                                      <p:cBhvr>
                                        <p:cTn id="66" dur="900" decel="100000" fill="hold"/>
                                        <p:tgtEl>
                                          <p:spTgt spid="8"/>
                                        </p:tgtEl>
                                        <p:attrNameLst>
                                          <p:attrName>ppt_y</p:attrName>
                                        </p:attrNameLst>
                                      </p:cBhvr>
                                      <p:tavLst>
                                        <p:tav tm="0">
                                          <p:val>
                                            <p:strVal val="#ppt_y+1"/>
                                          </p:val>
                                        </p:tav>
                                        <p:tav tm="100000">
                                          <p:val>
                                            <p:strVal val="#ppt_y-.03"/>
                                          </p:val>
                                        </p:tav>
                                      </p:tavLst>
                                    </p:anim>
                                    <p:anim calcmode="lin" valueType="num">
                                      <p:cBhvr>
                                        <p:cTn id="67"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68" presetID="37" presetClass="entr" presetSubtype="0" fill="hold" grpId="0" nodeType="withEffect">
                                  <p:stCondLst>
                                    <p:cond delay="0"/>
                                  </p:stCondLst>
                                  <p:childTnLst>
                                    <p:set>
                                      <p:cBhvr>
                                        <p:cTn id="69" dur="1" fill="hold">
                                          <p:stCondLst>
                                            <p:cond delay="0"/>
                                          </p:stCondLst>
                                        </p:cTn>
                                        <p:tgtEl>
                                          <p:spTgt spid="15"/>
                                        </p:tgtEl>
                                        <p:attrNameLst>
                                          <p:attrName>style.visibility</p:attrName>
                                        </p:attrNameLst>
                                      </p:cBhvr>
                                      <p:to>
                                        <p:strVal val="visible"/>
                                      </p:to>
                                    </p:set>
                                    <p:animEffect transition="in" filter="fade">
                                      <p:cBhvr>
                                        <p:cTn id="70" dur="1000"/>
                                        <p:tgtEl>
                                          <p:spTgt spid="15"/>
                                        </p:tgtEl>
                                      </p:cBhvr>
                                    </p:animEffect>
                                    <p:anim calcmode="lin" valueType="num">
                                      <p:cBhvr>
                                        <p:cTn id="71" dur="1000" fill="hold"/>
                                        <p:tgtEl>
                                          <p:spTgt spid="15"/>
                                        </p:tgtEl>
                                        <p:attrNameLst>
                                          <p:attrName>ppt_x</p:attrName>
                                        </p:attrNameLst>
                                      </p:cBhvr>
                                      <p:tavLst>
                                        <p:tav tm="0">
                                          <p:val>
                                            <p:strVal val="#ppt_x"/>
                                          </p:val>
                                        </p:tav>
                                        <p:tav tm="100000">
                                          <p:val>
                                            <p:strVal val="#ppt_x"/>
                                          </p:val>
                                        </p:tav>
                                      </p:tavLst>
                                    </p:anim>
                                    <p:anim calcmode="lin" valueType="num">
                                      <p:cBhvr>
                                        <p:cTn id="72" dur="900" decel="100000" fill="hold"/>
                                        <p:tgtEl>
                                          <p:spTgt spid="15"/>
                                        </p:tgtEl>
                                        <p:attrNameLst>
                                          <p:attrName>ppt_y</p:attrName>
                                        </p:attrNameLst>
                                      </p:cBhvr>
                                      <p:tavLst>
                                        <p:tav tm="0">
                                          <p:val>
                                            <p:strVal val="#ppt_y+1"/>
                                          </p:val>
                                        </p:tav>
                                        <p:tav tm="100000">
                                          <p:val>
                                            <p:strVal val="#ppt_y-.03"/>
                                          </p:val>
                                        </p:tav>
                                      </p:tavLst>
                                    </p:anim>
                                    <p:anim calcmode="lin" valueType="num">
                                      <p:cBhvr>
                                        <p:cTn id="73" dur="100" accel="100000" fill="hold">
                                          <p:stCondLst>
                                            <p:cond delay="900"/>
                                          </p:stCondLst>
                                        </p:cTn>
                                        <p:tgtEl>
                                          <p:spTgt spid="15"/>
                                        </p:tgtEl>
                                        <p:attrNameLst>
                                          <p:attrName>ppt_y</p:attrName>
                                        </p:attrNameLst>
                                      </p:cBhvr>
                                      <p:tavLst>
                                        <p:tav tm="0">
                                          <p:val>
                                            <p:strVal val="#ppt_y-.03"/>
                                          </p:val>
                                        </p:tav>
                                        <p:tav tm="100000">
                                          <p:val>
                                            <p:strVal val="#ppt_y"/>
                                          </p:val>
                                        </p:tav>
                                      </p:tavLst>
                                    </p:anim>
                                  </p:childTnLst>
                                </p:cTn>
                              </p:par>
                              <p:par>
                                <p:cTn id="74" presetID="37" presetClass="entr" presetSubtype="0" fill="hold" grpId="0" nodeType="withEffect">
                                  <p:stCondLst>
                                    <p:cond delay="0"/>
                                  </p:stCondLst>
                                  <p:childTnLst>
                                    <p:set>
                                      <p:cBhvr>
                                        <p:cTn id="75" dur="1" fill="hold">
                                          <p:stCondLst>
                                            <p:cond delay="0"/>
                                          </p:stCondLst>
                                        </p:cTn>
                                        <p:tgtEl>
                                          <p:spTgt spid="22"/>
                                        </p:tgtEl>
                                        <p:attrNameLst>
                                          <p:attrName>style.visibility</p:attrName>
                                        </p:attrNameLst>
                                      </p:cBhvr>
                                      <p:to>
                                        <p:strVal val="visible"/>
                                      </p:to>
                                    </p:set>
                                    <p:animEffect transition="in" filter="fade">
                                      <p:cBhvr>
                                        <p:cTn id="76" dur="1000"/>
                                        <p:tgtEl>
                                          <p:spTgt spid="22"/>
                                        </p:tgtEl>
                                      </p:cBhvr>
                                    </p:animEffect>
                                    <p:anim calcmode="lin" valueType="num">
                                      <p:cBhvr>
                                        <p:cTn id="77" dur="1000" fill="hold"/>
                                        <p:tgtEl>
                                          <p:spTgt spid="22"/>
                                        </p:tgtEl>
                                        <p:attrNameLst>
                                          <p:attrName>ppt_x</p:attrName>
                                        </p:attrNameLst>
                                      </p:cBhvr>
                                      <p:tavLst>
                                        <p:tav tm="0">
                                          <p:val>
                                            <p:strVal val="#ppt_x"/>
                                          </p:val>
                                        </p:tav>
                                        <p:tav tm="100000">
                                          <p:val>
                                            <p:strVal val="#ppt_x"/>
                                          </p:val>
                                        </p:tav>
                                      </p:tavLst>
                                    </p:anim>
                                    <p:anim calcmode="lin" valueType="num">
                                      <p:cBhvr>
                                        <p:cTn id="78" dur="900" decel="100000" fill="hold"/>
                                        <p:tgtEl>
                                          <p:spTgt spid="22"/>
                                        </p:tgtEl>
                                        <p:attrNameLst>
                                          <p:attrName>ppt_y</p:attrName>
                                        </p:attrNameLst>
                                      </p:cBhvr>
                                      <p:tavLst>
                                        <p:tav tm="0">
                                          <p:val>
                                            <p:strVal val="#ppt_y+1"/>
                                          </p:val>
                                        </p:tav>
                                        <p:tav tm="100000">
                                          <p:val>
                                            <p:strVal val="#ppt_y-.03"/>
                                          </p:val>
                                        </p:tav>
                                      </p:tavLst>
                                    </p:anim>
                                    <p:anim calcmode="lin" valueType="num">
                                      <p:cBhvr>
                                        <p:cTn id="79" dur="100" accel="100000" fill="hold">
                                          <p:stCondLst>
                                            <p:cond delay="900"/>
                                          </p:stCondLst>
                                        </p:cTn>
                                        <p:tgtEl>
                                          <p:spTgt spid="22"/>
                                        </p:tgtEl>
                                        <p:attrNameLst>
                                          <p:attrName>ppt_y</p:attrName>
                                        </p:attrNameLst>
                                      </p:cBhvr>
                                      <p:tavLst>
                                        <p:tav tm="0">
                                          <p:val>
                                            <p:strVal val="#ppt_y-.03"/>
                                          </p:val>
                                        </p:tav>
                                        <p:tav tm="100000">
                                          <p:val>
                                            <p:strVal val="#ppt_y"/>
                                          </p:val>
                                        </p:tav>
                                      </p:tavLst>
                                    </p:anim>
                                  </p:childTnLst>
                                </p:cTn>
                              </p:par>
                              <p:par>
                                <p:cTn id="80" presetID="37" presetClass="entr" presetSubtype="0" fill="hold" grpId="0" nodeType="withEffect">
                                  <p:stCondLst>
                                    <p:cond delay="0"/>
                                  </p:stCondLst>
                                  <p:childTnLst>
                                    <p:set>
                                      <p:cBhvr>
                                        <p:cTn id="81" dur="1" fill="hold">
                                          <p:stCondLst>
                                            <p:cond delay="0"/>
                                          </p:stCondLst>
                                        </p:cTn>
                                        <p:tgtEl>
                                          <p:spTgt spid="29"/>
                                        </p:tgtEl>
                                        <p:attrNameLst>
                                          <p:attrName>style.visibility</p:attrName>
                                        </p:attrNameLst>
                                      </p:cBhvr>
                                      <p:to>
                                        <p:strVal val="visible"/>
                                      </p:to>
                                    </p:set>
                                    <p:animEffect transition="in" filter="fade">
                                      <p:cBhvr>
                                        <p:cTn id="82" dur="1000"/>
                                        <p:tgtEl>
                                          <p:spTgt spid="29"/>
                                        </p:tgtEl>
                                      </p:cBhvr>
                                    </p:animEffect>
                                    <p:anim calcmode="lin" valueType="num">
                                      <p:cBhvr>
                                        <p:cTn id="83" dur="1000" fill="hold"/>
                                        <p:tgtEl>
                                          <p:spTgt spid="29"/>
                                        </p:tgtEl>
                                        <p:attrNameLst>
                                          <p:attrName>ppt_x</p:attrName>
                                        </p:attrNameLst>
                                      </p:cBhvr>
                                      <p:tavLst>
                                        <p:tav tm="0">
                                          <p:val>
                                            <p:strVal val="#ppt_x"/>
                                          </p:val>
                                        </p:tav>
                                        <p:tav tm="100000">
                                          <p:val>
                                            <p:strVal val="#ppt_x"/>
                                          </p:val>
                                        </p:tav>
                                      </p:tavLst>
                                    </p:anim>
                                    <p:anim calcmode="lin" valueType="num">
                                      <p:cBhvr>
                                        <p:cTn id="84" dur="900" decel="100000" fill="hold"/>
                                        <p:tgtEl>
                                          <p:spTgt spid="29"/>
                                        </p:tgtEl>
                                        <p:attrNameLst>
                                          <p:attrName>ppt_y</p:attrName>
                                        </p:attrNameLst>
                                      </p:cBhvr>
                                      <p:tavLst>
                                        <p:tav tm="0">
                                          <p:val>
                                            <p:strVal val="#ppt_y+1"/>
                                          </p:val>
                                        </p:tav>
                                        <p:tav tm="100000">
                                          <p:val>
                                            <p:strVal val="#ppt_y-.03"/>
                                          </p:val>
                                        </p:tav>
                                      </p:tavLst>
                                    </p:anim>
                                    <p:anim calcmode="lin" valueType="num">
                                      <p:cBhvr>
                                        <p:cTn id="85"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par>
                                <p:cTn id="86" presetID="37" presetClass="entr" presetSubtype="0" fill="hold" grpId="0" nodeType="withEffect">
                                  <p:stCondLst>
                                    <p:cond delay="0"/>
                                  </p:stCondLst>
                                  <p:childTnLst>
                                    <p:set>
                                      <p:cBhvr>
                                        <p:cTn id="87" dur="1" fill="hold">
                                          <p:stCondLst>
                                            <p:cond delay="0"/>
                                          </p:stCondLst>
                                        </p:cTn>
                                        <p:tgtEl>
                                          <p:spTgt spid="36"/>
                                        </p:tgtEl>
                                        <p:attrNameLst>
                                          <p:attrName>style.visibility</p:attrName>
                                        </p:attrNameLst>
                                      </p:cBhvr>
                                      <p:to>
                                        <p:strVal val="visible"/>
                                      </p:to>
                                    </p:set>
                                    <p:animEffect transition="in" filter="fade">
                                      <p:cBhvr>
                                        <p:cTn id="88" dur="1000"/>
                                        <p:tgtEl>
                                          <p:spTgt spid="36"/>
                                        </p:tgtEl>
                                      </p:cBhvr>
                                    </p:animEffect>
                                    <p:anim calcmode="lin" valueType="num">
                                      <p:cBhvr>
                                        <p:cTn id="89" dur="1000" fill="hold"/>
                                        <p:tgtEl>
                                          <p:spTgt spid="36"/>
                                        </p:tgtEl>
                                        <p:attrNameLst>
                                          <p:attrName>ppt_x</p:attrName>
                                        </p:attrNameLst>
                                      </p:cBhvr>
                                      <p:tavLst>
                                        <p:tav tm="0">
                                          <p:val>
                                            <p:strVal val="#ppt_x"/>
                                          </p:val>
                                        </p:tav>
                                        <p:tav tm="100000">
                                          <p:val>
                                            <p:strVal val="#ppt_x"/>
                                          </p:val>
                                        </p:tav>
                                      </p:tavLst>
                                    </p:anim>
                                    <p:anim calcmode="lin" valueType="num">
                                      <p:cBhvr>
                                        <p:cTn id="90" dur="900" decel="100000" fill="hold"/>
                                        <p:tgtEl>
                                          <p:spTgt spid="36"/>
                                        </p:tgtEl>
                                        <p:attrNameLst>
                                          <p:attrName>ppt_y</p:attrName>
                                        </p:attrNameLst>
                                      </p:cBhvr>
                                      <p:tavLst>
                                        <p:tav tm="0">
                                          <p:val>
                                            <p:strVal val="#ppt_y+1"/>
                                          </p:val>
                                        </p:tav>
                                        <p:tav tm="100000">
                                          <p:val>
                                            <p:strVal val="#ppt_y-.03"/>
                                          </p:val>
                                        </p:tav>
                                      </p:tavLst>
                                    </p:anim>
                                    <p:anim calcmode="lin" valueType="num">
                                      <p:cBhvr>
                                        <p:cTn id="91" dur="100" accel="100000" fill="hold">
                                          <p:stCondLst>
                                            <p:cond delay="900"/>
                                          </p:stCondLst>
                                        </p:cTn>
                                        <p:tgtEl>
                                          <p:spTgt spid="3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P spid="9" grpId="0" animBg="1"/>
      <p:bldP spid="15" grpId="0"/>
      <p:bldP spid="16" grpId="0" animBg="1"/>
      <p:bldP spid="22" grpId="0"/>
      <p:bldP spid="23" grpId="0" animBg="1"/>
      <p:bldP spid="29" grpId="0"/>
      <p:bldP spid="30" grpId="0" animBg="1"/>
      <p:bldP spid="3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Line0">
            <a:extLst>
              <a:ext uri="{FF2B5EF4-FFF2-40B4-BE49-F238E27FC236}">
                <a16:creationId xmlns:a16="http://schemas.microsoft.com/office/drawing/2014/main" id="{143599D4-B0AF-4D16-AFF3-FD636F3562C3}"/>
              </a:ext>
            </a:extLst>
          </p:cNvPr>
          <p:cNvCxnSpPr>
            <a:cxnSpLocks/>
          </p:cNvCxnSpPr>
          <p:nvPr/>
        </p:nvCxnSpPr>
        <p:spPr>
          <a:xfrm flipV="1">
            <a:off x="1097226" y="1826389"/>
            <a:ext cx="0" cy="1872842"/>
          </a:xfrm>
          <a:prstGeom prst="line">
            <a:avLst/>
          </a:prstGeom>
          <a:ln w="3175">
            <a:solidFill>
              <a:srgbClr val="C00000"/>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3" name="矩形 2">
            <a:extLst>
              <a:ext uri="{FF2B5EF4-FFF2-40B4-BE49-F238E27FC236}">
                <a16:creationId xmlns:a16="http://schemas.microsoft.com/office/drawing/2014/main" id="{85EF3B1F-728C-4C46-A653-463A456CFB81}"/>
              </a:ext>
            </a:extLst>
          </p:cNvPr>
          <p:cNvSpPr/>
          <p:nvPr/>
        </p:nvSpPr>
        <p:spPr>
          <a:xfrm>
            <a:off x="1057468" y="3981140"/>
            <a:ext cx="2687595" cy="16256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4" name="组合 3">
            <a:extLst>
              <a:ext uri="{FF2B5EF4-FFF2-40B4-BE49-F238E27FC236}">
                <a16:creationId xmlns:a16="http://schemas.microsoft.com/office/drawing/2014/main" id="{6E542D28-8EE7-4886-AC6C-A660CFA036C6}"/>
              </a:ext>
            </a:extLst>
          </p:cNvPr>
          <p:cNvGrpSpPr/>
          <p:nvPr/>
        </p:nvGrpSpPr>
        <p:grpSpPr>
          <a:xfrm>
            <a:off x="1301147" y="2081168"/>
            <a:ext cx="1953558" cy="449439"/>
            <a:chOff x="5586900" y="2645710"/>
            <a:chExt cx="1953558" cy="449439"/>
          </a:xfrm>
        </p:grpSpPr>
        <p:sp>
          <p:nvSpPr>
            <p:cNvPr id="5" name="9">
              <a:extLst>
                <a:ext uri="{FF2B5EF4-FFF2-40B4-BE49-F238E27FC236}">
                  <a16:creationId xmlns:a16="http://schemas.microsoft.com/office/drawing/2014/main" id="{F8C9F399-62C5-461B-987F-48EA14AB1413}"/>
                </a:ext>
              </a:extLst>
            </p:cNvPr>
            <p:cNvSpPr txBox="1"/>
            <p:nvPr/>
          </p:nvSpPr>
          <p:spPr>
            <a:xfrm>
              <a:off x="5586900" y="2693336"/>
              <a:ext cx="1953558" cy="3541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60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 </a:t>
              </a:r>
              <a:endParaRPr lang="en-US" altLang="zh-CN" sz="1600"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 name="8">
              <a:extLst>
                <a:ext uri="{FF2B5EF4-FFF2-40B4-BE49-F238E27FC236}">
                  <a16:creationId xmlns:a16="http://schemas.microsoft.com/office/drawing/2014/main" id="{2260A3B4-D599-4569-9D86-AA8B835D2104}"/>
                </a:ext>
              </a:extLst>
            </p:cNvPr>
            <p:cNvSpPr/>
            <p:nvPr/>
          </p:nvSpPr>
          <p:spPr>
            <a:xfrm>
              <a:off x="7235750" y="2805135"/>
              <a:ext cx="130591" cy="130591"/>
            </a:xfrm>
            <a:prstGeom prst="chevron">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7">
              <a:extLst>
                <a:ext uri="{FF2B5EF4-FFF2-40B4-BE49-F238E27FC236}">
                  <a16:creationId xmlns:a16="http://schemas.microsoft.com/office/drawing/2014/main" id="{EEE77A96-0625-4C3B-BDB4-3AB6A716499A}"/>
                </a:ext>
              </a:extLst>
            </p:cNvPr>
            <p:cNvSpPr txBox="1"/>
            <p:nvPr/>
          </p:nvSpPr>
          <p:spPr bwMode="auto">
            <a:xfrm>
              <a:off x="5685184" y="2645710"/>
              <a:ext cx="1452282" cy="449439"/>
            </a:xfrm>
            <a:prstGeom prst="roundRect">
              <a:avLst>
                <a:gd name="adj" fmla="val 50000"/>
              </a:avLst>
            </a:prstGeom>
            <a:noFill/>
            <a:ln w="9525">
              <a:noFill/>
              <a:miter lim="800000"/>
              <a:headEnd/>
              <a:tailEnd/>
            </a:ln>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1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endParaRPr lang="en-US" altLang="zh-CN" sz="1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8" name="文本框 7">
            <a:extLst>
              <a:ext uri="{FF2B5EF4-FFF2-40B4-BE49-F238E27FC236}">
                <a16:creationId xmlns:a16="http://schemas.microsoft.com/office/drawing/2014/main" id="{9E765AF9-36AB-4A00-8500-B8437FBE8477}"/>
              </a:ext>
            </a:extLst>
          </p:cNvPr>
          <p:cNvSpPr txBox="1"/>
          <p:nvPr/>
        </p:nvSpPr>
        <p:spPr>
          <a:xfrm>
            <a:off x="1195560" y="2665762"/>
            <a:ext cx="2716482" cy="1028295"/>
          </a:xfrm>
          <a:prstGeom prst="rect">
            <a:avLst/>
          </a:prstGeom>
          <a:noFill/>
        </p:spPr>
        <p:txBody>
          <a:bodyPr wrap="square" rtlCol="0">
            <a:spAutoFit/>
          </a:bodyPr>
          <a:lstStyle/>
          <a:p>
            <a:pPr>
              <a:lnSpc>
                <a:spcPct val="150000"/>
              </a:lnSpc>
            </a:pPr>
            <a:r>
              <a:rPr lang="zh-CN" altLang="en-US" sz="14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鼠标点击这里，输入您的文本文字，更改文字的颜色或者大小属性。</a:t>
            </a:r>
          </a:p>
        </p:txBody>
      </p:sp>
      <p:cxnSp>
        <p:nvCxnSpPr>
          <p:cNvPr id="9" name="Line0">
            <a:extLst>
              <a:ext uri="{FF2B5EF4-FFF2-40B4-BE49-F238E27FC236}">
                <a16:creationId xmlns:a16="http://schemas.microsoft.com/office/drawing/2014/main" id="{6B0CEAAA-DAFC-45AE-8772-29CF2F70C180}"/>
              </a:ext>
            </a:extLst>
          </p:cNvPr>
          <p:cNvCxnSpPr>
            <a:cxnSpLocks/>
          </p:cNvCxnSpPr>
          <p:nvPr/>
        </p:nvCxnSpPr>
        <p:spPr>
          <a:xfrm flipV="1">
            <a:off x="4826388" y="1826389"/>
            <a:ext cx="0" cy="1872842"/>
          </a:xfrm>
          <a:prstGeom prst="line">
            <a:avLst/>
          </a:prstGeom>
          <a:ln w="3175">
            <a:solidFill>
              <a:srgbClr val="C00000"/>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68FE2525-5F38-4F25-999C-29EDC2D58341}"/>
              </a:ext>
            </a:extLst>
          </p:cNvPr>
          <p:cNvSpPr/>
          <p:nvPr/>
        </p:nvSpPr>
        <p:spPr>
          <a:xfrm>
            <a:off x="4786630" y="3981140"/>
            <a:ext cx="2687595" cy="162560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1" name="组合 10">
            <a:extLst>
              <a:ext uri="{FF2B5EF4-FFF2-40B4-BE49-F238E27FC236}">
                <a16:creationId xmlns:a16="http://schemas.microsoft.com/office/drawing/2014/main" id="{5D788C11-210B-4648-A65D-4472C12FC4F7}"/>
              </a:ext>
            </a:extLst>
          </p:cNvPr>
          <p:cNvGrpSpPr/>
          <p:nvPr/>
        </p:nvGrpSpPr>
        <p:grpSpPr>
          <a:xfrm>
            <a:off x="5030309" y="2081168"/>
            <a:ext cx="1953558" cy="449439"/>
            <a:chOff x="5586900" y="2645710"/>
            <a:chExt cx="1953558" cy="449439"/>
          </a:xfrm>
        </p:grpSpPr>
        <p:sp>
          <p:nvSpPr>
            <p:cNvPr id="12" name="6">
              <a:extLst>
                <a:ext uri="{FF2B5EF4-FFF2-40B4-BE49-F238E27FC236}">
                  <a16:creationId xmlns:a16="http://schemas.microsoft.com/office/drawing/2014/main" id="{CA73DA8E-F624-4D5E-BE46-273433A7E70E}"/>
                </a:ext>
              </a:extLst>
            </p:cNvPr>
            <p:cNvSpPr txBox="1"/>
            <p:nvPr/>
          </p:nvSpPr>
          <p:spPr>
            <a:xfrm>
              <a:off x="5586900" y="2693336"/>
              <a:ext cx="1953558" cy="35419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60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 </a:t>
              </a:r>
              <a:endParaRPr lang="en-US" altLang="zh-CN" sz="1600"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3" name="5">
              <a:extLst>
                <a:ext uri="{FF2B5EF4-FFF2-40B4-BE49-F238E27FC236}">
                  <a16:creationId xmlns:a16="http://schemas.microsoft.com/office/drawing/2014/main" id="{98C3FF78-B619-4A7D-9D08-8FA45A09F75A}"/>
                </a:ext>
              </a:extLst>
            </p:cNvPr>
            <p:cNvSpPr/>
            <p:nvPr/>
          </p:nvSpPr>
          <p:spPr>
            <a:xfrm>
              <a:off x="7235750" y="2805135"/>
              <a:ext cx="130591" cy="130591"/>
            </a:xfrm>
            <a:prstGeom prst="chevron">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4">
              <a:extLst>
                <a:ext uri="{FF2B5EF4-FFF2-40B4-BE49-F238E27FC236}">
                  <a16:creationId xmlns:a16="http://schemas.microsoft.com/office/drawing/2014/main" id="{4FB25921-00C4-43CA-8429-1507EF93CD4E}"/>
                </a:ext>
              </a:extLst>
            </p:cNvPr>
            <p:cNvSpPr txBox="1"/>
            <p:nvPr/>
          </p:nvSpPr>
          <p:spPr bwMode="auto">
            <a:xfrm>
              <a:off x="5685184" y="2645710"/>
              <a:ext cx="1452282" cy="449439"/>
            </a:xfrm>
            <a:prstGeom prst="roundRect">
              <a:avLst>
                <a:gd name="adj" fmla="val 50000"/>
              </a:avLst>
            </a:prstGeom>
            <a:noFill/>
            <a:ln w="9525">
              <a:noFill/>
              <a:miter lim="800000"/>
              <a:headEnd/>
              <a:tailEnd/>
            </a:ln>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1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endParaRPr lang="en-US" altLang="zh-CN" sz="1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15" name="文本框 14">
            <a:extLst>
              <a:ext uri="{FF2B5EF4-FFF2-40B4-BE49-F238E27FC236}">
                <a16:creationId xmlns:a16="http://schemas.microsoft.com/office/drawing/2014/main" id="{9894B27B-D019-4C2F-BCC5-79B1F5072927}"/>
              </a:ext>
            </a:extLst>
          </p:cNvPr>
          <p:cNvSpPr txBox="1"/>
          <p:nvPr/>
        </p:nvSpPr>
        <p:spPr>
          <a:xfrm>
            <a:off x="4924722" y="2665762"/>
            <a:ext cx="2716482" cy="1028295"/>
          </a:xfrm>
          <a:prstGeom prst="rect">
            <a:avLst/>
          </a:prstGeom>
          <a:noFill/>
        </p:spPr>
        <p:txBody>
          <a:bodyPr wrap="square" rtlCol="0">
            <a:spAutoFit/>
          </a:bodyPr>
          <a:lstStyle/>
          <a:p>
            <a:pPr>
              <a:lnSpc>
                <a:spcPct val="150000"/>
              </a:lnSpc>
            </a:pPr>
            <a:r>
              <a:rPr lang="zh-CN" altLang="en-US" sz="14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鼠标点击这里，输入您的文本文字，更改文字的颜色或者大小属性。</a:t>
            </a:r>
          </a:p>
        </p:txBody>
      </p:sp>
      <p:cxnSp>
        <p:nvCxnSpPr>
          <p:cNvPr id="16" name="Line0">
            <a:extLst>
              <a:ext uri="{FF2B5EF4-FFF2-40B4-BE49-F238E27FC236}">
                <a16:creationId xmlns:a16="http://schemas.microsoft.com/office/drawing/2014/main" id="{C9465179-E617-4B9D-B801-8851ED3D6FE7}"/>
              </a:ext>
            </a:extLst>
          </p:cNvPr>
          <p:cNvCxnSpPr>
            <a:cxnSpLocks/>
          </p:cNvCxnSpPr>
          <p:nvPr/>
        </p:nvCxnSpPr>
        <p:spPr>
          <a:xfrm flipV="1">
            <a:off x="8555550" y="1826389"/>
            <a:ext cx="0" cy="1872842"/>
          </a:xfrm>
          <a:prstGeom prst="line">
            <a:avLst/>
          </a:prstGeom>
          <a:ln w="3175">
            <a:solidFill>
              <a:srgbClr val="C00000"/>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A9EB1F72-56F9-46C3-A1A2-3F7DA327BF5B}"/>
              </a:ext>
            </a:extLst>
          </p:cNvPr>
          <p:cNvSpPr/>
          <p:nvPr/>
        </p:nvSpPr>
        <p:spPr>
          <a:xfrm>
            <a:off x="8515792" y="3981140"/>
            <a:ext cx="2687595" cy="1625600"/>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8" name="组合 17">
            <a:extLst>
              <a:ext uri="{FF2B5EF4-FFF2-40B4-BE49-F238E27FC236}">
                <a16:creationId xmlns:a16="http://schemas.microsoft.com/office/drawing/2014/main" id="{996239CB-E44B-4A12-BDFC-5A31212E2250}"/>
              </a:ext>
            </a:extLst>
          </p:cNvPr>
          <p:cNvGrpSpPr/>
          <p:nvPr/>
        </p:nvGrpSpPr>
        <p:grpSpPr>
          <a:xfrm>
            <a:off x="8759471" y="2081168"/>
            <a:ext cx="1953558" cy="449439"/>
            <a:chOff x="5586900" y="2645710"/>
            <a:chExt cx="1953558" cy="449439"/>
          </a:xfrm>
        </p:grpSpPr>
        <p:sp>
          <p:nvSpPr>
            <p:cNvPr id="19" name="3">
              <a:extLst>
                <a:ext uri="{FF2B5EF4-FFF2-40B4-BE49-F238E27FC236}">
                  <a16:creationId xmlns:a16="http://schemas.microsoft.com/office/drawing/2014/main" id="{8DA0DF3B-7E44-4106-A700-68C77FCBB90C}"/>
                </a:ext>
              </a:extLst>
            </p:cNvPr>
            <p:cNvSpPr txBox="1"/>
            <p:nvPr/>
          </p:nvSpPr>
          <p:spPr>
            <a:xfrm>
              <a:off x="5586900" y="2693336"/>
              <a:ext cx="1953558" cy="3541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60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 </a:t>
              </a:r>
              <a:endParaRPr lang="en-US" altLang="zh-CN" sz="1600"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0" name="2">
              <a:extLst>
                <a:ext uri="{FF2B5EF4-FFF2-40B4-BE49-F238E27FC236}">
                  <a16:creationId xmlns:a16="http://schemas.microsoft.com/office/drawing/2014/main" id="{6F0CE518-CDBE-43AA-8C63-284B42F53C9F}"/>
                </a:ext>
              </a:extLst>
            </p:cNvPr>
            <p:cNvSpPr/>
            <p:nvPr/>
          </p:nvSpPr>
          <p:spPr>
            <a:xfrm>
              <a:off x="7235750" y="2805135"/>
              <a:ext cx="130591" cy="130591"/>
            </a:xfrm>
            <a:prstGeom prst="chevron">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1" name="1">
              <a:extLst>
                <a:ext uri="{FF2B5EF4-FFF2-40B4-BE49-F238E27FC236}">
                  <a16:creationId xmlns:a16="http://schemas.microsoft.com/office/drawing/2014/main" id="{F5097885-00D8-42EF-8F2A-A0D7B784DE5D}"/>
                </a:ext>
              </a:extLst>
            </p:cNvPr>
            <p:cNvSpPr txBox="1"/>
            <p:nvPr/>
          </p:nvSpPr>
          <p:spPr bwMode="auto">
            <a:xfrm>
              <a:off x="5685184" y="2645710"/>
              <a:ext cx="1452282" cy="449439"/>
            </a:xfrm>
            <a:prstGeom prst="roundRect">
              <a:avLst>
                <a:gd name="adj" fmla="val 50000"/>
              </a:avLst>
            </a:prstGeom>
            <a:noFill/>
            <a:ln w="9525">
              <a:noFill/>
              <a:miter lim="800000"/>
              <a:headEnd/>
              <a:tailEnd/>
            </a:ln>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1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endParaRPr lang="en-US" altLang="zh-CN" sz="1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22" name="文本框 21">
            <a:extLst>
              <a:ext uri="{FF2B5EF4-FFF2-40B4-BE49-F238E27FC236}">
                <a16:creationId xmlns:a16="http://schemas.microsoft.com/office/drawing/2014/main" id="{2C32AEEC-96D1-4499-A590-C0808E96ADF8}"/>
              </a:ext>
            </a:extLst>
          </p:cNvPr>
          <p:cNvSpPr txBox="1"/>
          <p:nvPr/>
        </p:nvSpPr>
        <p:spPr>
          <a:xfrm>
            <a:off x="8653884" y="2665762"/>
            <a:ext cx="2716482" cy="1028295"/>
          </a:xfrm>
          <a:prstGeom prst="rect">
            <a:avLst/>
          </a:prstGeom>
          <a:noFill/>
        </p:spPr>
        <p:txBody>
          <a:bodyPr wrap="square" rtlCol="0">
            <a:spAutoFit/>
          </a:bodyPr>
          <a:lstStyle/>
          <a:p>
            <a:pPr>
              <a:lnSpc>
                <a:spcPct val="150000"/>
              </a:lnSpc>
            </a:pPr>
            <a:r>
              <a:rPr lang="zh-CN" altLang="en-US" sz="14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鼠标点击这里，输入您的文本文字，更改文字的颜色或者大小属性。</a:t>
            </a:r>
          </a:p>
        </p:txBody>
      </p:sp>
      <p:grpSp>
        <p:nvGrpSpPr>
          <p:cNvPr id="23" name="组合 22">
            <a:extLst>
              <a:ext uri="{FF2B5EF4-FFF2-40B4-BE49-F238E27FC236}">
                <a16:creationId xmlns:a16="http://schemas.microsoft.com/office/drawing/2014/main" id="{60D000EC-5128-4E68-9AF9-8DCB69259E85}"/>
              </a:ext>
            </a:extLst>
          </p:cNvPr>
          <p:cNvGrpSpPr/>
          <p:nvPr/>
        </p:nvGrpSpPr>
        <p:grpSpPr>
          <a:xfrm>
            <a:off x="101601" y="135545"/>
            <a:ext cx="6096000" cy="656476"/>
            <a:chOff x="757382" y="200199"/>
            <a:chExt cx="6096000" cy="656476"/>
          </a:xfrm>
        </p:grpSpPr>
        <p:sp>
          <p:nvSpPr>
            <p:cNvPr id="24" name="Title 1">
              <a:extLst>
                <a:ext uri="{FF2B5EF4-FFF2-40B4-BE49-F238E27FC236}">
                  <a16:creationId xmlns:a16="http://schemas.microsoft.com/office/drawing/2014/main" id="{F36D45A8-B482-4072-8F7F-7B81DDF19FA2}"/>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5" name="文本框 24">
              <a:extLst>
                <a:ext uri="{FF2B5EF4-FFF2-40B4-BE49-F238E27FC236}">
                  <a16:creationId xmlns:a16="http://schemas.microsoft.com/office/drawing/2014/main" id="{0B7C4108-FB35-4E0D-8DFE-930F13D8C670}"/>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20826594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down)">
                                      <p:cBhvr>
                                        <p:cTn id="13" dur="500"/>
                                        <p:tgtEl>
                                          <p:spTgt spid="17"/>
                                        </p:tgtEl>
                                      </p:cBhvr>
                                    </p:animEffect>
                                  </p:childTnLst>
                                </p:cTn>
                              </p:par>
                            </p:childTnLst>
                          </p:cTn>
                        </p:par>
                        <p:par>
                          <p:cTn id="14" fill="hold">
                            <p:stCondLst>
                              <p:cond delay="500"/>
                            </p:stCondLst>
                            <p:childTnLst>
                              <p:par>
                                <p:cTn id="15" presetID="22" presetClass="entr" presetSubtype="4"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down)">
                                      <p:cBhvr>
                                        <p:cTn id="17" dur="500"/>
                                        <p:tgtEl>
                                          <p:spTgt spid="2"/>
                                        </p:tgtEl>
                                      </p:cBhvr>
                                    </p:animEffect>
                                  </p:childTnLst>
                                </p:cTn>
                              </p:par>
                              <p:par>
                                <p:cTn id="18" presetID="22" presetClass="entr" presetSubtype="4"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down)">
                                      <p:cBhvr>
                                        <p:cTn id="20" dur="500"/>
                                        <p:tgtEl>
                                          <p:spTgt spid="4"/>
                                        </p:tgtEl>
                                      </p:cBhvr>
                                    </p:animEffect>
                                  </p:childTnLst>
                                </p:cTn>
                              </p:par>
                            </p:childTnLst>
                          </p:cTn>
                        </p:par>
                        <p:par>
                          <p:cTn id="21" fill="hold">
                            <p:stCondLst>
                              <p:cond delay="1000"/>
                            </p:stCondLst>
                            <p:childTnLst>
                              <p:par>
                                <p:cTn id="22" presetID="53" presetClass="entr" presetSubtype="16"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par>
                                <p:cTn id="27" presetID="22" presetClass="entr" presetSubtype="4"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ipe(down)">
                                      <p:cBhvr>
                                        <p:cTn id="29" dur="500"/>
                                        <p:tgtEl>
                                          <p:spTgt spid="9"/>
                                        </p:tgtEl>
                                      </p:cBhvr>
                                    </p:animEffect>
                                  </p:childTnLst>
                                </p:cTn>
                              </p:par>
                              <p:par>
                                <p:cTn id="30" presetID="22" presetClass="entr" presetSubtype="4" fill="hold"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500"/>
                                        <p:tgtEl>
                                          <p:spTgt spid="11"/>
                                        </p:tgtEl>
                                      </p:cBhvr>
                                    </p:animEffect>
                                  </p:childTnLst>
                                </p:cTn>
                              </p:par>
                            </p:childTnLst>
                          </p:cTn>
                        </p:par>
                        <p:par>
                          <p:cTn id="33" fill="hold">
                            <p:stCondLst>
                              <p:cond delay="1500"/>
                            </p:stCondLst>
                            <p:childTnLst>
                              <p:par>
                                <p:cTn id="34" presetID="53" presetClass="entr" presetSubtype="16" fill="hold" grpId="0" nodeType="after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p:cTn id="36" dur="500" fill="hold"/>
                                        <p:tgtEl>
                                          <p:spTgt spid="15"/>
                                        </p:tgtEl>
                                        <p:attrNameLst>
                                          <p:attrName>ppt_w</p:attrName>
                                        </p:attrNameLst>
                                      </p:cBhvr>
                                      <p:tavLst>
                                        <p:tav tm="0">
                                          <p:val>
                                            <p:fltVal val="0"/>
                                          </p:val>
                                        </p:tav>
                                        <p:tav tm="100000">
                                          <p:val>
                                            <p:strVal val="#ppt_w"/>
                                          </p:val>
                                        </p:tav>
                                      </p:tavLst>
                                    </p:anim>
                                    <p:anim calcmode="lin" valueType="num">
                                      <p:cBhvr>
                                        <p:cTn id="37" dur="500" fill="hold"/>
                                        <p:tgtEl>
                                          <p:spTgt spid="15"/>
                                        </p:tgtEl>
                                        <p:attrNameLst>
                                          <p:attrName>ppt_h</p:attrName>
                                        </p:attrNameLst>
                                      </p:cBhvr>
                                      <p:tavLst>
                                        <p:tav tm="0">
                                          <p:val>
                                            <p:fltVal val="0"/>
                                          </p:val>
                                        </p:tav>
                                        <p:tav tm="100000">
                                          <p:val>
                                            <p:strVal val="#ppt_h"/>
                                          </p:val>
                                        </p:tav>
                                      </p:tavLst>
                                    </p:anim>
                                    <p:animEffect transition="in" filter="fade">
                                      <p:cBhvr>
                                        <p:cTn id="38" dur="500"/>
                                        <p:tgtEl>
                                          <p:spTgt spid="15"/>
                                        </p:tgtEl>
                                      </p:cBhvr>
                                    </p:animEffect>
                                  </p:childTnLst>
                                </p:cTn>
                              </p:par>
                              <p:par>
                                <p:cTn id="39" presetID="22" presetClass="entr" presetSubtype="4" fill="hold"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wipe(down)">
                                      <p:cBhvr>
                                        <p:cTn id="41" dur="500"/>
                                        <p:tgtEl>
                                          <p:spTgt spid="16"/>
                                        </p:tgtEl>
                                      </p:cBhvr>
                                    </p:animEffect>
                                  </p:childTnLst>
                                </p:cTn>
                              </p:par>
                              <p:par>
                                <p:cTn id="42" presetID="22" presetClass="entr" presetSubtype="4" fill="hold"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wipe(down)">
                                      <p:cBhvr>
                                        <p:cTn id="44" dur="500"/>
                                        <p:tgtEl>
                                          <p:spTgt spid="18"/>
                                        </p:tgtEl>
                                      </p:cBhvr>
                                    </p:animEffect>
                                  </p:childTnLst>
                                </p:cTn>
                              </p:par>
                            </p:childTnLst>
                          </p:cTn>
                        </p:par>
                        <p:par>
                          <p:cTn id="45" fill="hold">
                            <p:stCondLst>
                              <p:cond delay="2000"/>
                            </p:stCondLst>
                            <p:childTnLst>
                              <p:par>
                                <p:cTn id="46" presetID="53" presetClass="entr" presetSubtype="16" fill="hold" grpId="0" nodeType="afterEffect">
                                  <p:stCondLst>
                                    <p:cond delay="0"/>
                                  </p:stCondLst>
                                  <p:childTnLst>
                                    <p:set>
                                      <p:cBhvr>
                                        <p:cTn id="47" dur="1" fill="hold">
                                          <p:stCondLst>
                                            <p:cond delay="0"/>
                                          </p:stCondLst>
                                        </p:cTn>
                                        <p:tgtEl>
                                          <p:spTgt spid="22"/>
                                        </p:tgtEl>
                                        <p:attrNameLst>
                                          <p:attrName>style.visibility</p:attrName>
                                        </p:attrNameLst>
                                      </p:cBhvr>
                                      <p:to>
                                        <p:strVal val="visible"/>
                                      </p:to>
                                    </p:set>
                                    <p:anim calcmode="lin" valueType="num">
                                      <p:cBhvr>
                                        <p:cTn id="48" dur="500" fill="hold"/>
                                        <p:tgtEl>
                                          <p:spTgt spid="22"/>
                                        </p:tgtEl>
                                        <p:attrNameLst>
                                          <p:attrName>ppt_w</p:attrName>
                                        </p:attrNameLst>
                                      </p:cBhvr>
                                      <p:tavLst>
                                        <p:tav tm="0">
                                          <p:val>
                                            <p:fltVal val="0"/>
                                          </p:val>
                                        </p:tav>
                                        <p:tav tm="100000">
                                          <p:val>
                                            <p:strVal val="#ppt_w"/>
                                          </p:val>
                                        </p:tav>
                                      </p:tavLst>
                                    </p:anim>
                                    <p:anim calcmode="lin" valueType="num">
                                      <p:cBhvr>
                                        <p:cTn id="49" dur="500" fill="hold"/>
                                        <p:tgtEl>
                                          <p:spTgt spid="22"/>
                                        </p:tgtEl>
                                        <p:attrNameLst>
                                          <p:attrName>ppt_h</p:attrName>
                                        </p:attrNameLst>
                                      </p:cBhvr>
                                      <p:tavLst>
                                        <p:tav tm="0">
                                          <p:val>
                                            <p:fltVal val="0"/>
                                          </p:val>
                                        </p:tav>
                                        <p:tav tm="100000">
                                          <p:val>
                                            <p:strVal val="#ppt_h"/>
                                          </p:val>
                                        </p:tav>
                                      </p:tavLst>
                                    </p:anim>
                                    <p:animEffect transition="in" filter="fade">
                                      <p:cBhvr>
                                        <p:cTn id="5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10" grpId="0" animBg="1"/>
      <p:bldP spid="15" grpId="0"/>
      <p:bldP spid="17" grpId="0" animBg="1"/>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a:extLst>
              <a:ext uri="{FF2B5EF4-FFF2-40B4-BE49-F238E27FC236}">
                <a16:creationId xmlns:a16="http://schemas.microsoft.com/office/drawing/2014/main" id="{6CC5C49A-D274-4F90-915F-3B207B4F7263}"/>
              </a:ext>
            </a:extLst>
          </p:cNvPr>
          <p:cNvSpPr/>
          <p:nvPr/>
        </p:nvSpPr>
        <p:spPr>
          <a:xfrm>
            <a:off x="1481848" y="1687287"/>
            <a:ext cx="6203564" cy="631372"/>
          </a:xfrm>
          <a:prstGeom prst="roundRect">
            <a:avLst>
              <a:gd name="adj" fmla="val 0"/>
            </a:avLst>
          </a:prstGeom>
          <a:solidFill>
            <a:schemeClr val="bg1">
              <a:lumMod val="95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defTabSz="914354"/>
            <a:r>
              <a:rPr lang="en-US" altLang="zh-CN" sz="2000" b="1"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01</a:t>
            </a:r>
            <a:endParaRPr lang="zh-CN" altLang="en-US" sz="2000" b="1"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 name="圆角矩形 2">
            <a:extLst>
              <a:ext uri="{FF2B5EF4-FFF2-40B4-BE49-F238E27FC236}">
                <a16:creationId xmlns:a16="http://schemas.microsoft.com/office/drawing/2014/main" id="{710410EC-CF76-46B0-8164-A8B698ABD505}"/>
              </a:ext>
            </a:extLst>
          </p:cNvPr>
          <p:cNvSpPr/>
          <p:nvPr/>
        </p:nvSpPr>
        <p:spPr>
          <a:xfrm>
            <a:off x="1481848" y="2438401"/>
            <a:ext cx="6203564" cy="1230085"/>
          </a:xfrm>
          <a:prstGeom prst="roundRect">
            <a:avLst>
              <a:gd name="adj" fmla="val 0"/>
            </a:avLst>
          </a:prstGeom>
          <a:solidFill>
            <a:schemeClr val="accent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defTabSz="914354"/>
            <a:r>
              <a:rPr lang="en-US" altLang="zh-CN" sz="20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02</a:t>
            </a:r>
            <a:endParaRPr lang="zh-CN" altLang="en-US" sz="20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 name="圆角矩形 3">
            <a:extLst>
              <a:ext uri="{FF2B5EF4-FFF2-40B4-BE49-F238E27FC236}">
                <a16:creationId xmlns:a16="http://schemas.microsoft.com/office/drawing/2014/main" id="{19E284F4-26C7-4556-81D0-CB13C2F281D9}"/>
              </a:ext>
            </a:extLst>
          </p:cNvPr>
          <p:cNvSpPr/>
          <p:nvPr/>
        </p:nvSpPr>
        <p:spPr>
          <a:xfrm>
            <a:off x="1481848" y="3788228"/>
            <a:ext cx="6203564" cy="631372"/>
          </a:xfrm>
          <a:prstGeom prst="roundRect">
            <a:avLst>
              <a:gd name="adj" fmla="val 0"/>
            </a:avLst>
          </a:prstGeom>
          <a:solidFill>
            <a:schemeClr val="bg1">
              <a:lumMod val="95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defTabSz="914354"/>
            <a:r>
              <a:rPr lang="en-US" altLang="zh-CN" sz="2000" b="1"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03</a:t>
            </a:r>
            <a:endParaRPr lang="zh-CN" altLang="en-US" sz="2000" b="1"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 name="圆角矩形 4">
            <a:extLst>
              <a:ext uri="{FF2B5EF4-FFF2-40B4-BE49-F238E27FC236}">
                <a16:creationId xmlns:a16="http://schemas.microsoft.com/office/drawing/2014/main" id="{F961EF3C-1CDF-4326-ACFF-70BF6ED92F78}"/>
              </a:ext>
            </a:extLst>
          </p:cNvPr>
          <p:cNvSpPr/>
          <p:nvPr/>
        </p:nvSpPr>
        <p:spPr>
          <a:xfrm>
            <a:off x="1481847" y="4539342"/>
            <a:ext cx="6203563" cy="631372"/>
          </a:xfrm>
          <a:prstGeom prst="roundRect">
            <a:avLst>
              <a:gd name="adj" fmla="val 0"/>
            </a:avLst>
          </a:prstGeom>
          <a:solidFill>
            <a:schemeClr val="bg1">
              <a:lumMod val="95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defTabSz="914354"/>
            <a:r>
              <a:rPr lang="en-US" altLang="zh-CN" sz="2000" b="1"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04</a:t>
            </a:r>
            <a:endParaRPr lang="zh-CN" altLang="en-US" sz="2000" b="1" dirty="0">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 name="文本框 5">
            <a:extLst>
              <a:ext uri="{FF2B5EF4-FFF2-40B4-BE49-F238E27FC236}">
                <a16:creationId xmlns:a16="http://schemas.microsoft.com/office/drawing/2014/main" id="{6A36EBCA-A769-46A6-9EDE-57B022098766}"/>
              </a:ext>
            </a:extLst>
          </p:cNvPr>
          <p:cNvSpPr txBox="1"/>
          <p:nvPr/>
        </p:nvSpPr>
        <p:spPr>
          <a:xfrm>
            <a:off x="1883326" y="2790212"/>
            <a:ext cx="5802086" cy="761362"/>
          </a:xfrm>
          <a:prstGeom prst="rect">
            <a:avLst/>
          </a:prstGeom>
          <a:noFill/>
        </p:spPr>
        <p:txBody>
          <a:bodyPr wrap="square" rtlCol="0">
            <a:spAutoFit/>
          </a:bodyPr>
          <a:lstStyle/>
          <a:p>
            <a:pPr marL="0" marR="0" lvl="0" indent="0" defTabSz="913765" rtl="0" eaLnBrk="1" fontAlgn="auto" latinLnBrk="0" hangingPunct="1">
              <a:lnSpc>
                <a:spcPct val="150000"/>
              </a:lnSpc>
              <a:spcBef>
                <a:spcPts val="0"/>
              </a:spcBef>
              <a:spcAft>
                <a:spcPts val="0"/>
              </a:spcAft>
              <a:buClrTx/>
              <a:buSzPct val="25000"/>
              <a:buFontTx/>
              <a:buNone/>
              <a:defRPr/>
            </a:pPr>
            <a:r>
              <a:rPr kumimoji="0" lang="zh-CN" altLang="en-US" sz="1000" b="0" i="0" u="none" strike="noStrike" kern="1200" cap="none" spc="0" normalizeH="0" baseline="0" noProof="0" dirty="0">
                <a:ln>
                  <a:noFill/>
                </a:ln>
                <a:solidFill>
                  <a:schemeClr val="bg1"/>
                </a:solidFill>
                <a:effectLst/>
                <a:uLnTx/>
                <a:uFillTx/>
                <a:latin typeface="思源黑体 CN Medium" panose="020B0600000000000000" pitchFamily="34" charset="-122"/>
                <a:ea typeface="思源黑体 CN Medium" panose="020B0600000000000000" pitchFamily="34" charset="-122"/>
                <a:sym typeface="思源黑体 CN Medium" panose="020B0600000000000000" pitchFamily="34" charset="-122"/>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p>
        </p:txBody>
      </p:sp>
      <p:sp>
        <p:nvSpPr>
          <p:cNvPr id="7" name="文本框 6">
            <a:extLst>
              <a:ext uri="{FF2B5EF4-FFF2-40B4-BE49-F238E27FC236}">
                <a16:creationId xmlns:a16="http://schemas.microsoft.com/office/drawing/2014/main" id="{9A829175-F23A-4880-ABCE-226E37E54AFD}"/>
              </a:ext>
            </a:extLst>
          </p:cNvPr>
          <p:cNvSpPr txBox="1"/>
          <p:nvPr/>
        </p:nvSpPr>
        <p:spPr>
          <a:xfrm>
            <a:off x="1883326" y="2482435"/>
            <a:ext cx="1410380" cy="307777"/>
          </a:xfrm>
          <a:prstGeom prst="rect">
            <a:avLst/>
          </a:prstGeom>
          <a:noFill/>
        </p:spPr>
        <p:txBody>
          <a:bodyPr wrap="square" rtlCol="0">
            <a:spAutoFit/>
          </a:bodyPr>
          <a:lstStyle/>
          <a:p>
            <a:r>
              <a:rPr kumimoji="0" lang="zh-CN" altLang="en-US" sz="1400" b="1" i="0" u="none" strike="noStrike" kern="1200" cap="none" spc="0" normalizeH="0" baseline="0" noProof="0" dirty="0">
                <a:ln>
                  <a:noFill/>
                </a:ln>
                <a:solidFill>
                  <a:schemeClr val="bg1"/>
                </a:solidFill>
                <a:effectLst/>
                <a:uLnTx/>
                <a:uFillTx/>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sp>
        <p:nvSpPr>
          <p:cNvPr id="8" name="文本框 7">
            <a:extLst>
              <a:ext uri="{FF2B5EF4-FFF2-40B4-BE49-F238E27FC236}">
                <a16:creationId xmlns:a16="http://schemas.microsoft.com/office/drawing/2014/main" id="{CE8F0A79-E40B-4C1C-AEC5-ECF7416C3C94}"/>
              </a:ext>
            </a:extLst>
          </p:cNvPr>
          <p:cNvSpPr txBox="1"/>
          <p:nvPr/>
        </p:nvSpPr>
        <p:spPr>
          <a:xfrm>
            <a:off x="1883326" y="1843130"/>
            <a:ext cx="1410380" cy="307777"/>
          </a:xfrm>
          <a:prstGeom prst="rect">
            <a:avLst/>
          </a:prstGeom>
          <a:noFill/>
        </p:spPr>
        <p:txBody>
          <a:bodyPr wrap="square" rtlCol="0">
            <a:spAutoFit/>
          </a:bodyPr>
          <a:lstStyle/>
          <a:p>
            <a:r>
              <a:rPr kumimoji="0" lang="zh-CN" altLang="en-US" sz="1400" b="1" i="0" u="none" strike="noStrike" kern="1200" cap="none" spc="0" normalizeH="0" baseline="0" noProof="0" dirty="0">
                <a:ln>
                  <a:noFill/>
                </a:ln>
                <a:effectLst/>
                <a:uLnTx/>
                <a:uFillTx/>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sp>
        <p:nvSpPr>
          <p:cNvPr id="9" name="文本框 8">
            <a:extLst>
              <a:ext uri="{FF2B5EF4-FFF2-40B4-BE49-F238E27FC236}">
                <a16:creationId xmlns:a16="http://schemas.microsoft.com/office/drawing/2014/main" id="{E6F97833-5F08-4801-A87A-5AC905D16FDE}"/>
              </a:ext>
            </a:extLst>
          </p:cNvPr>
          <p:cNvSpPr txBox="1"/>
          <p:nvPr/>
        </p:nvSpPr>
        <p:spPr>
          <a:xfrm>
            <a:off x="1883326" y="3957935"/>
            <a:ext cx="1410380" cy="307777"/>
          </a:xfrm>
          <a:prstGeom prst="rect">
            <a:avLst/>
          </a:prstGeom>
          <a:noFill/>
        </p:spPr>
        <p:txBody>
          <a:bodyPr wrap="square" rtlCol="0">
            <a:spAutoFit/>
          </a:bodyPr>
          <a:lstStyle/>
          <a:p>
            <a:r>
              <a:rPr kumimoji="0" lang="zh-CN" altLang="en-US" sz="1400" b="1" i="0" u="none" strike="noStrike" kern="1200" cap="none" spc="0" normalizeH="0" baseline="0" noProof="0" dirty="0">
                <a:ln>
                  <a:noFill/>
                </a:ln>
                <a:effectLst/>
                <a:uLnTx/>
                <a:uFillTx/>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sp>
        <p:nvSpPr>
          <p:cNvPr id="10" name="文本框 9">
            <a:extLst>
              <a:ext uri="{FF2B5EF4-FFF2-40B4-BE49-F238E27FC236}">
                <a16:creationId xmlns:a16="http://schemas.microsoft.com/office/drawing/2014/main" id="{FE46ABC1-8C5B-4701-A207-094360D10EB2}"/>
              </a:ext>
            </a:extLst>
          </p:cNvPr>
          <p:cNvSpPr txBox="1"/>
          <p:nvPr/>
        </p:nvSpPr>
        <p:spPr>
          <a:xfrm>
            <a:off x="1883326" y="4703118"/>
            <a:ext cx="1410380" cy="307777"/>
          </a:xfrm>
          <a:prstGeom prst="rect">
            <a:avLst/>
          </a:prstGeom>
          <a:noFill/>
        </p:spPr>
        <p:txBody>
          <a:bodyPr wrap="square" rtlCol="0">
            <a:spAutoFit/>
          </a:bodyPr>
          <a:lstStyle/>
          <a:p>
            <a:r>
              <a:rPr kumimoji="0" lang="zh-CN" altLang="en-US" sz="1400" b="1" i="0" u="none" strike="noStrike" kern="1200" cap="none" spc="0" normalizeH="0" baseline="0" noProof="0" dirty="0">
                <a:ln>
                  <a:noFill/>
                </a:ln>
                <a:effectLst/>
                <a:uLnTx/>
                <a:uFillTx/>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sp>
        <p:nvSpPr>
          <p:cNvPr id="11" name="矩形 10">
            <a:extLst>
              <a:ext uri="{FF2B5EF4-FFF2-40B4-BE49-F238E27FC236}">
                <a16:creationId xmlns:a16="http://schemas.microsoft.com/office/drawing/2014/main" id="{C3F68BE1-0707-4BAE-B3D6-4A5447E440E0}"/>
              </a:ext>
            </a:extLst>
          </p:cNvPr>
          <p:cNvSpPr/>
          <p:nvPr/>
        </p:nvSpPr>
        <p:spPr>
          <a:xfrm>
            <a:off x="8086888" y="1687287"/>
            <a:ext cx="2623266" cy="3483427"/>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w="38100">
            <a:no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2" name="组合 11">
            <a:extLst>
              <a:ext uri="{FF2B5EF4-FFF2-40B4-BE49-F238E27FC236}">
                <a16:creationId xmlns:a16="http://schemas.microsoft.com/office/drawing/2014/main" id="{67A8FEFD-F09A-4850-918C-A7CEC8CC90F1}"/>
              </a:ext>
            </a:extLst>
          </p:cNvPr>
          <p:cNvGrpSpPr/>
          <p:nvPr/>
        </p:nvGrpSpPr>
        <p:grpSpPr>
          <a:xfrm>
            <a:off x="101601" y="135545"/>
            <a:ext cx="6096000" cy="656476"/>
            <a:chOff x="757382" y="200199"/>
            <a:chExt cx="6096000" cy="656476"/>
          </a:xfrm>
        </p:grpSpPr>
        <p:sp>
          <p:nvSpPr>
            <p:cNvPr id="13" name="Title 1">
              <a:extLst>
                <a:ext uri="{FF2B5EF4-FFF2-40B4-BE49-F238E27FC236}">
                  <a16:creationId xmlns:a16="http://schemas.microsoft.com/office/drawing/2014/main" id="{D1300CDC-A2D1-4A9F-B4BB-4C885CE04D09}"/>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文本框 13">
              <a:extLst>
                <a:ext uri="{FF2B5EF4-FFF2-40B4-BE49-F238E27FC236}">
                  <a16:creationId xmlns:a16="http://schemas.microsoft.com/office/drawing/2014/main" id="{CA512A92-1569-496C-8558-8B1E4CDD2DAC}"/>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298228000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0-#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0-#ppt_w/2"/>
                                          </p:val>
                                        </p:tav>
                                        <p:tav tm="100000">
                                          <p:val>
                                            <p:strVal val="#ppt_x"/>
                                          </p:val>
                                        </p:tav>
                                      </p:tavLst>
                                    </p:anim>
                                    <p:anim calcmode="lin" valueType="num">
                                      <p:cBhvr additive="base">
                                        <p:cTn id="20" dur="500" fill="hold"/>
                                        <p:tgtEl>
                                          <p:spTgt spid="4"/>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0-#ppt_w/2"/>
                                          </p:val>
                                        </p:tav>
                                        <p:tav tm="100000">
                                          <p:val>
                                            <p:strVal val="#ppt_x"/>
                                          </p:val>
                                        </p:tav>
                                      </p:tavLst>
                                    </p:anim>
                                    <p:anim calcmode="lin" valueType="num">
                                      <p:cBhvr additive="base">
                                        <p:cTn id="24" dur="500" fill="hold"/>
                                        <p:tgtEl>
                                          <p:spTgt spid="5"/>
                                        </p:tgtEl>
                                        <p:attrNameLst>
                                          <p:attrName>ppt_y</p:attrName>
                                        </p:attrNameLst>
                                      </p:cBhvr>
                                      <p:tavLst>
                                        <p:tav tm="0">
                                          <p:val>
                                            <p:strVal val="#ppt_y"/>
                                          </p:val>
                                        </p:tav>
                                        <p:tav tm="100000">
                                          <p:val>
                                            <p:strVal val="#ppt_y"/>
                                          </p:val>
                                        </p:tav>
                                      </p:tavLst>
                                    </p:anim>
                                  </p:childTnLst>
                                </p:cTn>
                              </p:par>
                            </p:childTnLst>
                          </p:cTn>
                        </p:par>
                        <p:par>
                          <p:cTn id="25" fill="hold">
                            <p:stCondLst>
                              <p:cond delay="1000"/>
                            </p:stCondLst>
                            <p:childTnLst>
                              <p:par>
                                <p:cTn id="26" presetID="42"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1000"/>
                                        <p:tgtEl>
                                          <p:spTgt spid="7"/>
                                        </p:tgtEl>
                                      </p:cBhvr>
                                    </p:animEffect>
                                    <p:anim calcmode="lin" valueType="num">
                                      <p:cBhvr>
                                        <p:cTn id="29" dur="1000" fill="hold"/>
                                        <p:tgtEl>
                                          <p:spTgt spid="7"/>
                                        </p:tgtEl>
                                        <p:attrNameLst>
                                          <p:attrName>ppt_x</p:attrName>
                                        </p:attrNameLst>
                                      </p:cBhvr>
                                      <p:tavLst>
                                        <p:tav tm="0">
                                          <p:val>
                                            <p:strVal val="#ppt_x"/>
                                          </p:val>
                                        </p:tav>
                                        <p:tav tm="100000">
                                          <p:val>
                                            <p:strVal val="#ppt_x"/>
                                          </p:val>
                                        </p:tav>
                                      </p:tavLst>
                                    </p:anim>
                                    <p:anim calcmode="lin" valueType="num">
                                      <p:cBhvr>
                                        <p:cTn id="30" dur="1000" fill="hold"/>
                                        <p:tgtEl>
                                          <p:spTgt spid="7"/>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1000"/>
                                        <p:tgtEl>
                                          <p:spTgt spid="8"/>
                                        </p:tgtEl>
                                      </p:cBhvr>
                                    </p:animEffect>
                                    <p:anim calcmode="lin" valueType="num">
                                      <p:cBhvr>
                                        <p:cTn id="34" dur="1000" fill="hold"/>
                                        <p:tgtEl>
                                          <p:spTgt spid="8"/>
                                        </p:tgtEl>
                                        <p:attrNameLst>
                                          <p:attrName>ppt_x</p:attrName>
                                        </p:attrNameLst>
                                      </p:cBhvr>
                                      <p:tavLst>
                                        <p:tav tm="0">
                                          <p:val>
                                            <p:strVal val="#ppt_x"/>
                                          </p:val>
                                        </p:tav>
                                        <p:tav tm="100000">
                                          <p:val>
                                            <p:strVal val="#ppt_x"/>
                                          </p:val>
                                        </p:tav>
                                      </p:tavLst>
                                    </p:anim>
                                    <p:anim calcmode="lin" valueType="num">
                                      <p:cBhvr>
                                        <p:cTn id="35" dur="1000" fill="hold"/>
                                        <p:tgtEl>
                                          <p:spTgt spid="8"/>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fade">
                                      <p:cBhvr>
                                        <p:cTn id="38" dur="1000"/>
                                        <p:tgtEl>
                                          <p:spTgt spid="9"/>
                                        </p:tgtEl>
                                      </p:cBhvr>
                                    </p:animEffect>
                                    <p:anim calcmode="lin" valueType="num">
                                      <p:cBhvr>
                                        <p:cTn id="39" dur="1000" fill="hold"/>
                                        <p:tgtEl>
                                          <p:spTgt spid="9"/>
                                        </p:tgtEl>
                                        <p:attrNameLst>
                                          <p:attrName>ppt_x</p:attrName>
                                        </p:attrNameLst>
                                      </p:cBhvr>
                                      <p:tavLst>
                                        <p:tav tm="0">
                                          <p:val>
                                            <p:strVal val="#ppt_x"/>
                                          </p:val>
                                        </p:tav>
                                        <p:tav tm="100000">
                                          <p:val>
                                            <p:strVal val="#ppt_x"/>
                                          </p:val>
                                        </p:tav>
                                      </p:tavLst>
                                    </p:anim>
                                    <p:anim calcmode="lin" valueType="num">
                                      <p:cBhvr>
                                        <p:cTn id="40" dur="1000" fill="hold"/>
                                        <p:tgtEl>
                                          <p:spTgt spid="9"/>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1000"/>
                                        <p:tgtEl>
                                          <p:spTgt spid="10"/>
                                        </p:tgtEl>
                                      </p:cBhvr>
                                    </p:animEffect>
                                    <p:anim calcmode="lin" valueType="num">
                                      <p:cBhvr>
                                        <p:cTn id="44" dur="1000" fill="hold"/>
                                        <p:tgtEl>
                                          <p:spTgt spid="10"/>
                                        </p:tgtEl>
                                        <p:attrNameLst>
                                          <p:attrName>ppt_x</p:attrName>
                                        </p:attrNameLst>
                                      </p:cBhvr>
                                      <p:tavLst>
                                        <p:tav tm="0">
                                          <p:val>
                                            <p:strVal val="#ppt_x"/>
                                          </p:val>
                                        </p:tav>
                                        <p:tav tm="100000">
                                          <p:val>
                                            <p:strVal val="#ppt_x"/>
                                          </p:val>
                                        </p:tav>
                                      </p:tavLst>
                                    </p:anim>
                                    <p:anim calcmode="lin" valueType="num">
                                      <p:cBhvr>
                                        <p:cTn id="45" dur="1000" fill="hold"/>
                                        <p:tgtEl>
                                          <p:spTgt spid="10"/>
                                        </p:tgtEl>
                                        <p:attrNameLst>
                                          <p:attrName>ppt_y</p:attrName>
                                        </p:attrNameLst>
                                      </p:cBhvr>
                                      <p:tavLst>
                                        <p:tav tm="0">
                                          <p:val>
                                            <p:strVal val="#ppt_y+.1"/>
                                          </p:val>
                                        </p:tav>
                                        <p:tav tm="100000">
                                          <p:val>
                                            <p:strVal val="#ppt_y"/>
                                          </p:val>
                                        </p:tav>
                                      </p:tavLst>
                                    </p:anim>
                                  </p:childTnLst>
                                </p:cTn>
                              </p:par>
                            </p:childTnLst>
                          </p:cTn>
                        </p:par>
                        <p:par>
                          <p:cTn id="46" fill="hold">
                            <p:stCondLst>
                              <p:cond delay="2000"/>
                            </p:stCondLst>
                            <p:childTnLst>
                              <p:par>
                                <p:cTn id="47" presetID="14" presetClass="entr" presetSubtype="10" fill="hold" grpId="0" nodeType="after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randombar(horizontal)">
                                      <p:cBhvr>
                                        <p:cTn id="4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p:bldP spid="7" grpId="0"/>
      <p:bldP spid="8" grpId="0"/>
      <p:bldP spid="9" grpId="0"/>
      <p:bldP spid="10" grpId="0"/>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60C75FF9-2BFE-48FC-A66D-50971B3FB819}"/>
              </a:ext>
            </a:extLst>
          </p:cNvPr>
          <p:cNvGrpSpPr/>
          <p:nvPr/>
        </p:nvGrpSpPr>
        <p:grpSpPr>
          <a:xfrm flipH="1">
            <a:off x="6389544" y="904321"/>
            <a:ext cx="4859481" cy="307777"/>
            <a:chOff x="807894" y="2089313"/>
            <a:chExt cx="4859481" cy="307777"/>
          </a:xfrm>
        </p:grpSpPr>
        <p:sp>
          <p:nvSpPr>
            <p:cNvPr id="3" name="文本框 2">
              <a:extLst>
                <a:ext uri="{FF2B5EF4-FFF2-40B4-BE49-F238E27FC236}">
                  <a16:creationId xmlns:a16="http://schemas.microsoft.com/office/drawing/2014/main" id="{842F1372-1AA3-4475-85BD-72001F175897}"/>
                </a:ext>
              </a:extLst>
            </p:cNvPr>
            <p:cNvSpPr txBox="1"/>
            <p:nvPr/>
          </p:nvSpPr>
          <p:spPr>
            <a:xfrm>
              <a:off x="807894" y="2089313"/>
              <a:ext cx="2837005" cy="307777"/>
            </a:xfrm>
            <a:prstGeom prst="rect">
              <a:avLst/>
            </a:prstGeom>
            <a:noFill/>
          </p:spPr>
          <p:txBody>
            <a:bodyPr wrap="square" rtlCol="0">
              <a:spAutoFit/>
            </a:bodyPr>
            <a:lstStyle/>
            <a:p>
              <a:r>
                <a:rPr lang="en-US" altLang="zh-CN"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THE FINAL REPORT</a:t>
              </a:r>
              <a:endParaRPr lang="zh-CN" altLang="en-US"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cxnSp>
          <p:nvCxnSpPr>
            <p:cNvPr id="4" name="直接连接符 3">
              <a:extLst>
                <a:ext uri="{FF2B5EF4-FFF2-40B4-BE49-F238E27FC236}">
                  <a16:creationId xmlns:a16="http://schemas.microsoft.com/office/drawing/2014/main" id="{1E43CC16-83A9-4F36-A426-5C890650161F}"/>
                </a:ext>
              </a:extLst>
            </p:cNvPr>
            <p:cNvCxnSpPr>
              <a:cxnSpLocks/>
            </p:cNvCxnSpPr>
            <p:nvPr/>
          </p:nvCxnSpPr>
          <p:spPr>
            <a:xfrm>
              <a:off x="3238500" y="2243201"/>
              <a:ext cx="242887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5" name="矩形: 圆角 4">
            <a:extLst>
              <a:ext uri="{FF2B5EF4-FFF2-40B4-BE49-F238E27FC236}">
                <a16:creationId xmlns:a16="http://schemas.microsoft.com/office/drawing/2014/main" id="{DFB5F4DE-636C-419C-9429-E2834024B0D8}"/>
              </a:ext>
            </a:extLst>
          </p:cNvPr>
          <p:cNvSpPr/>
          <p:nvPr/>
        </p:nvSpPr>
        <p:spPr>
          <a:xfrm rot="18900000" flipH="1">
            <a:off x="1215881" y="1061562"/>
            <a:ext cx="2065606" cy="2065606"/>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 name="矩形: 圆角 5">
            <a:extLst>
              <a:ext uri="{FF2B5EF4-FFF2-40B4-BE49-F238E27FC236}">
                <a16:creationId xmlns:a16="http://schemas.microsoft.com/office/drawing/2014/main" id="{694B34AE-2031-4026-897F-9DC536E6FF8D}"/>
              </a:ext>
            </a:extLst>
          </p:cNvPr>
          <p:cNvSpPr/>
          <p:nvPr/>
        </p:nvSpPr>
        <p:spPr>
          <a:xfrm rot="18900000" flipH="1">
            <a:off x="-7545955" y="150595"/>
            <a:ext cx="8472699" cy="8472699"/>
          </a:xfrm>
          <a:prstGeom prst="roundRect">
            <a:avLst>
              <a:gd name="adj" fmla="val 10163"/>
            </a:avLst>
          </a:prstGeom>
          <a:gradFill flip="none" rotWithShape="1">
            <a:gsLst>
              <a:gs pos="0">
                <a:sysClr val="window" lastClr="FFFFFF"/>
              </a:gs>
              <a:gs pos="85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矩形: 圆角 6">
            <a:extLst>
              <a:ext uri="{FF2B5EF4-FFF2-40B4-BE49-F238E27FC236}">
                <a16:creationId xmlns:a16="http://schemas.microsoft.com/office/drawing/2014/main" id="{5CC59A0E-03F8-4BDB-A92E-412F038B1E60}"/>
              </a:ext>
            </a:extLst>
          </p:cNvPr>
          <p:cNvSpPr/>
          <p:nvPr/>
        </p:nvSpPr>
        <p:spPr>
          <a:xfrm rot="18900000" flipH="1">
            <a:off x="10927317" y="-345397"/>
            <a:ext cx="1367070" cy="1367070"/>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 name="矩形: 圆角 7">
            <a:extLst>
              <a:ext uri="{FF2B5EF4-FFF2-40B4-BE49-F238E27FC236}">
                <a16:creationId xmlns:a16="http://schemas.microsoft.com/office/drawing/2014/main" id="{B33A6A1C-FAE4-40AD-98BB-0ED07D7A6170}"/>
              </a:ext>
            </a:extLst>
          </p:cNvPr>
          <p:cNvSpPr/>
          <p:nvPr/>
        </p:nvSpPr>
        <p:spPr>
          <a:xfrm rot="18900000" flipH="1">
            <a:off x="11601902" y="-264885"/>
            <a:ext cx="1171575" cy="1171575"/>
          </a:xfrm>
          <a:prstGeom prst="roundRect">
            <a:avLst>
              <a:gd name="adj" fmla="val 10163"/>
            </a:avLst>
          </a:prstGeom>
          <a:gradFill flip="none" rotWithShape="1">
            <a:gsLst>
              <a:gs pos="0">
                <a:sysClr val="window" lastClr="FFFFFF"/>
              </a:gs>
              <a:gs pos="100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 name="矩形: 圆角 8">
            <a:extLst>
              <a:ext uri="{FF2B5EF4-FFF2-40B4-BE49-F238E27FC236}">
                <a16:creationId xmlns:a16="http://schemas.microsoft.com/office/drawing/2014/main" id="{233C796C-DEC7-46FC-B620-6740016C368C}"/>
              </a:ext>
            </a:extLst>
          </p:cNvPr>
          <p:cNvSpPr/>
          <p:nvPr/>
        </p:nvSpPr>
        <p:spPr>
          <a:xfrm rot="18900000" flipH="1">
            <a:off x="1138615" y="2903917"/>
            <a:ext cx="2966054" cy="2966054"/>
          </a:xfrm>
          <a:prstGeom prst="roundRect">
            <a:avLst/>
          </a:prstGeom>
          <a:solidFill>
            <a:schemeClr val="accent1"/>
          </a:solidFill>
          <a:ln w="60325"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0" name="矩形: 圆角 9">
            <a:extLst>
              <a:ext uri="{FF2B5EF4-FFF2-40B4-BE49-F238E27FC236}">
                <a16:creationId xmlns:a16="http://schemas.microsoft.com/office/drawing/2014/main" id="{7AAA5877-E952-4E7F-9961-0F1180C4D98F}"/>
              </a:ext>
            </a:extLst>
          </p:cNvPr>
          <p:cNvSpPr/>
          <p:nvPr/>
        </p:nvSpPr>
        <p:spPr>
          <a:xfrm rot="18900000" flipH="1">
            <a:off x="716918" y="-598243"/>
            <a:ext cx="962118" cy="962118"/>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1" name="矩形: 圆角 10">
            <a:extLst>
              <a:ext uri="{FF2B5EF4-FFF2-40B4-BE49-F238E27FC236}">
                <a16:creationId xmlns:a16="http://schemas.microsoft.com/office/drawing/2014/main" id="{1A603226-2E0C-4D2B-96CF-E74B1C7B7610}"/>
              </a:ext>
            </a:extLst>
          </p:cNvPr>
          <p:cNvSpPr/>
          <p:nvPr/>
        </p:nvSpPr>
        <p:spPr>
          <a:xfrm rot="18900000">
            <a:off x="9178884" y="1880852"/>
            <a:ext cx="465587" cy="465587"/>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2" name="矩形: 圆角 11">
            <a:extLst>
              <a:ext uri="{FF2B5EF4-FFF2-40B4-BE49-F238E27FC236}">
                <a16:creationId xmlns:a16="http://schemas.microsoft.com/office/drawing/2014/main" id="{302D6463-40CB-482A-B42B-142020F3D8A7}"/>
              </a:ext>
            </a:extLst>
          </p:cNvPr>
          <p:cNvSpPr/>
          <p:nvPr/>
        </p:nvSpPr>
        <p:spPr>
          <a:xfrm rot="18900000">
            <a:off x="3294649" y="1389721"/>
            <a:ext cx="743974" cy="743974"/>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3" name="矩形: 圆角 12">
            <a:extLst>
              <a:ext uri="{FF2B5EF4-FFF2-40B4-BE49-F238E27FC236}">
                <a16:creationId xmlns:a16="http://schemas.microsoft.com/office/drawing/2014/main" id="{CC9FF66D-901D-40D5-9833-5484C0525EE8}"/>
              </a:ext>
            </a:extLst>
          </p:cNvPr>
          <p:cNvSpPr/>
          <p:nvPr/>
        </p:nvSpPr>
        <p:spPr>
          <a:xfrm rot="18900000">
            <a:off x="4413003" y="1509277"/>
            <a:ext cx="1299520" cy="1299520"/>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矩形: 圆角 13">
            <a:extLst>
              <a:ext uri="{FF2B5EF4-FFF2-40B4-BE49-F238E27FC236}">
                <a16:creationId xmlns:a16="http://schemas.microsoft.com/office/drawing/2014/main" id="{7A58739E-3E59-4564-A574-2849ADAEF4A0}"/>
              </a:ext>
            </a:extLst>
          </p:cNvPr>
          <p:cNvSpPr/>
          <p:nvPr/>
        </p:nvSpPr>
        <p:spPr>
          <a:xfrm rot="18900000">
            <a:off x="4553442" y="5406230"/>
            <a:ext cx="374500" cy="374500"/>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5" name="矩形: 圆角 14">
            <a:extLst>
              <a:ext uri="{FF2B5EF4-FFF2-40B4-BE49-F238E27FC236}">
                <a16:creationId xmlns:a16="http://schemas.microsoft.com/office/drawing/2014/main" id="{2899E9E4-D3CC-4958-BBCE-1503CBB5774A}"/>
              </a:ext>
            </a:extLst>
          </p:cNvPr>
          <p:cNvSpPr/>
          <p:nvPr/>
        </p:nvSpPr>
        <p:spPr>
          <a:xfrm rot="18900000">
            <a:off x="10963099" y="981162"/>
            <a:ext cx="216222" cy="216222"/>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6" name="组合 15">
            <a:extLst>
              <a:ext uri="{FF2B5EF4-FFF2-40B4-BE49-F238E27FC236}">
                <a16:creationId xmlns:a16="http://schemas.microsoft.com/office/drawing/2014/main" id="{8C6B1742-FA53-4CD0-AEBC-FD1B4EC82402}"/>
              </a:ext>
            </a:extLst>
          </p:cNvPr>
          <p:cNvGrpSpPr/>
          <p:nvPr/>
        </p:nvGrpSpPr>
        <p:grpSpPr>
          <a:xfrm>
            <a:off x="6536927" y="2421590"/>
            <a:ext cx="1667273" cy="401905"/>
            <a:chOff x="9369027" y="5558490"/>
            <a:chExt cx="1667273" cy="401905"/>
          </a:xfrm>
        </p:grpSpPr>
        <p:grpSp>
          <p:nvGrpSpPr>
            <p:cNvPr id="17" name="组合 16">
              <a:extLst>
                <a:ext uri="{FF2B5EF4-FFF2-40B4-BE49-F238E27FC236}">
                  <a16:creationId xmlns:a16="http://schemas.microsoft.com/office/drawing/2014/main" id="{10929BD9-EB05-44E7-A409-10044F6B3A1D}"/>
                </a:ext>
              </a:extLst>
            </p:cNvPr>
            <p:cNvGrpSpPr/>
            <p:nvPr/>
          </p:nvGrpSpPr>
          <p:grpSpPr>
            <a:xfrm flipH="1">
              <a:off x="9369027" y="5558490"/>
              <a:ext cx="1667273" cy="401905"/>
              <a:chOff x="1816603" y="3643965"/>
              <a:chExt cx="1667273" cy="401905"/>
            </a:xfrm>
          </p:grpSpPr>
          <p:sp>
            <p:nvSpPr>
              <p:cNvPr id="19" name="矩形: 圆角 18">
                <a:extLst>
                  <a:ext uri="{FF2B5EF4-FFF2-40B4-BE49-F238E27FC236}">
                    <a16:creationId xmlns:a16="http://schemas.microsoft.com/office/drawing/2014/main" id="{DBEA41E0-68BE-4A92-9B77-30F8EEAA1B81}"/>
                  </a:ext>
                </a:extLst>
              </p:cNvPr>
              <p:cNvSpPr/>
              <p:nvPr/>
            </p:nvSpPr>
            <p:spPr>
              <a:xfrm>
                <a:off x="1816603" y="3643965"/>
                <a:ext cx="1667273" cy="401905"/>
              </a:xfrm>
              <a:prstGeom prst="roundRect">
                <a:avLst>
                  <a:gd name="adj" fmla="val 50000"/>
                </a:avLst>
              </a:prstGeom>
              <a:gradFill flip="none" rotWithShape="1">
                <a:gsLst>
                  <a:gs pos="0">
                    <a:sysClr val="window" lastClr="FFFFFF"/>
                  </a:gs>
                  <a:gs pos="100000">
                    <a:srgbClr val="EEEEEE"/>
                  </a:gs>
                </a:gsLst>
                <a:lin ang="18900000" scaled="1"/>
                <a:tileRect/>
              </a:gradFill>
              <a:ln w="2857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0" name="椭圆 19">
                <a:extLst>
                  <a:ext uri="{FF2B5EF4-FFF2-40B4-BE49-F238E27FC236}">
                    <a16:creationId xmlns:a16="http://schemas.microsoft.com/office/drawing/2014/main" id="{D503EC00-1AA7-45F0-B049-ECA9DB21B881}"/>
                  </a:ext>
                </a:extLst>
              </p:cNvPr>
              <p:cNvSpPr/>
              <p:nvPr/>
            </p:nvSpPr>
            <p:spPr>
              <a:xfrm>
                <a:off x="3105660" y="3684437"/>
                <a:ext cx="320960" cy="320960"/>
              </a:xfrm>
              <a:prstGeom prst="ellipse">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18" name="文本框 17">
              <a:extLst>
                <a:ext uri="{FF2B5EF4-FFF2-40B4-BE49-F238E27FC236}">
                  <a16:creationId xmlns:a16="http://schemas.microsoft.com/office/drawing/2014/main" id="{AF15053F-E954-4509-B874-72E1C9A62251}"/>
                </a:ext>
              </a:extLst>
            </p:cNvPr>
            <p:cNvSpPr txBox="1"/>
            <p:nvPr/>
          </p:nvSpPr>
          <p:spPr>
            <a:xfrm flipH="1">
              <a:off x="9957642" y="5638792"/>
              <a:ext cx="811958" cy="246221"/>
            </a:xfrm>
            <a:prstGeom prst="rect">
              <a:avLst/>
            </a:prstGeom>
            <a:noFill/>
          </p:spPr>
          <p:txBody>
            <a:bodyPr wrap="square" lIns="0" tIns="0" rIns="0" bIns="0" rtlCol="0">
              <a:spAutoFit/>
            </a:bodyPr>
            <a:lstStyle/>
            <a:p>
              <a:pPr algn="ctr" hangingPunct="0"/>
              <a:r>
                <a:rPr lang="en-US" altLang="zh-CN" sz="1600" dirty="0">
                  <a:solidFill>
                    <a:schemeClr val="accent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PART</a:t>
              </a:r>
            </a:p>
          </p:txBody>
        </p:sp>
      </p:grpSp>
      <p:sp>
        <p:nvSpPr>
          <p:cNvPr id="21" name="矩形: 圆角 20">
            <a:extLst>
              <a:ext uri="{FF2B5EF4-FFF2-40B4-BE49-F238E27FC236}">
                <a16:creationId xmlns:a16="http://schemas.microsoft.com/office/drawing/2014/main" id="{6AC0655D-9B99-4F88-ADFD-207F95F4BDAC}"/>
              </a:ext>
            </a:extLst>
          </p:cNvPr>
          <p:cNvSpPr/>
          <p:nvPr/>
        </p:nvSpPr>
        <p:spPr>
          <a:xfrm rot="18900000" flipH="1">
            <a:off x="5858846" y="5944656"/>
            <a:ext cx="3612776" cy="3612776"/>
          </a:xfrm>
          <a:prstGeom prst="roundRect">
            <a:avLst>
              <a:gd name="adj" fmla="val 10163"/>
            </a:avLst>
          </a:prstGeom>
          <a:noFill/>
          <a:ln w="9525" cap="flat" cmpd="sng" algn="ctr">
            <a:solidFill>
              <a:schemeClr val="bg1">
                <a:lumMod val="85000"/>
              </a:schemeClr>
            </a:solidFill>
            <a:prstDash val="dashDot"/>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2" name="文本框 21">
            <a:extLst>
              <a:ext uri="{FF2B5EF4-FFF2-40B4-BE49-F238E27FC236}">
                <a16:creationId xmlns:a16="http://schemas.microsoft.com/office/drawing/2014/main" id="{1A865DA3-D1A6-4D41-A9DF-A8FF7A88BFAB}"/>
              </a:ext>
            </a:extLst>
          </p:cNvPr>
          <p:cNvSpPr txBox="1"/>
          <p:nvPr/>
        </p:nvSpPr>
        <p:spPr>
          <a:xfrm>
            <a:off x="1607143" y="3626765"/>
            <a:ext cx="2297200" cy="1569660"/>
          </a:xfrm>
          <a:prstGeom prst="rect">
            <a:avLst/>
          </a:prstGeom>
          <a:noFill/>
        </p:spPr>
        <p:txBody>
          <a:bodyPr wrap="square" rtlCol="0">
            <a:spAutoFit/>
          </a:bodyPr>
          <a:lstStyle/>
          <a:p>
            <a:pPr algn="ctr"/>
            <a:r>
              <a:rPr lang="en-US" altLang="zh-CN" sz="9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03.</a:t>
            </a:r>
            <a:endParaRPr lang="zh-CN" altLang="en-US" sz="9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3" name="文本框 22">
            <a:extLst>
              <a:ext uri="{FF2B5EF4-FFF2-40B4-BE49-F238E27FC236}">
                <a16:creationId xmlns:a16="http://schemas.microsoft.com/office/drawing/2014/main" id="{532A6234-B612-4A8E-82AE-CE88C97B15D7}"/>
              </a:ext>
            </a:extLst>
          </p:cNvPr>
          <p:cNvSpPr txBox="1"/>
          <p:nvPr/>
        </p:nvSpPr>
        <p:spPr>
          <a:xfrm>
            <a:off x="6444028" y="3147681"/>
            <a:ext cx="7946886" cy="923330"/>
          </a:xfrm>
          <a:prstGeom prst="rect">
            <a:avLst/>
          </a:prstGeom>
          <a:noFill/>
        </p:spPr>
        <p:txBody>
          <a:bodyPr wrap="square" rtlCol="0">
            <a:spAutoFit/>
          </a:bodyPr>
          <a:lstStyle/>
          <a:p>
            <a:r>
              <a:rPr lang="zh-CN" altLang="en-US" sz="5400" spc="30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创业项目介绍</a:t>
            </a:r>
          </a:p>
        </p:txBody>
      </p:sp>
      <p:sp>
        <p:nvSpPr>
          <p:cNvPr id="24" name="文本框 23">
            <a:extLst>
              <a:ext uri="{FF2B5EF4-FFF2-40B4-BE49-F238E27FC236}">
                <a16:creationId xmlns:a16="http://schemas.microsoft.com/office/drawing/2014/main" id="{64ECD67F-F68B-4E1E-8465-D5F852C0316D}"/>
              </a:ext>
            </a:extLst>
          </p:cNvPr>
          <p:cNvSpPr txBox="1"/>
          <p:nvPr/>
        </p:nvSpPr>
        <p:spPr>
          <a:xfrm>
            <a:off x="6632144" y="4153099"/>
            <a:ext cx="3419906" cy="809517"/>
          </a:xfrm>
          <a:prstGeom prst="rect">
            <a:avLst/>
          </a:prstGeom>
          <a:noFill/>
        </p:spPr>
        <p:txBody>
          <a:bodyPr wrap="square" lIns="0" tIns="0" rIns="0" bIns="0" rtlCol="0">
            <a:spAutoFit/>
          </a:bodyPr>
          <a:lstStyle/>
          <a:p>
            <a:pPr hangingPunct="0">
              <a:lnSpc>
                <a:spcPct val="150000"/>
              </a:lnSpc>
            </a:pPr>
            <a:r>
              <a:rPr lang="en-US" altLang="zh-CN" sz="9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Click here to enter your text, change the color or size of the text. You can also format the appropriate text and adjust the line spacing of the text. It is recommended that you use the original font in the document source file,</a:t>
            </a:r>
          </a:p>
        </p:txBody>
      </p:sp>
    </p:spTree>
    <p:extLst>
      <p:ext uri="{BB962C8B-B14F-4D97-AF65-F5344CB8AC3E}">
        <p14:creationId xmlns:p14="http://schemas.microsoft.com/office/powerpoint/2010/main" val="211827061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p:cTn id="13" dur="1000" fill="hold"/>
                                        <p:tgtEl>
                                          <p:spTgt spid="22"/>
                                        </p:tgtEl>
                                        <p:attrNameLst>
                                          <p:attrName>ppt_w</p:attrName>
                                        </p:attrNameLst>
                                      </p:cBhvr>
                                      <p:tavLst>
                                        <p:tav tm="0">
                                          <p:val>
                                            <p:fltVal val="0"/>
                                          </p:val>
                                        </p:tav>
                                        <p:tav tm="100000">
                                          <p:val>
                                            <p:strVal val="#ppt_w"/>
                                          </p:val>
                                        </p:tav>
                                      </p:tavLst>
                                    </p:anim>
                                    <p:anim calcmode="lin" valueType="num">
                                      <p:cBhvr>
                                        <p:cTn id="14" dur="1000" fill="hold"/>
                                        <p:tgtEl>
                                          <p:spTgt spid="22"/>
                                        </p:tgtEl>
                                        <p:attrNameLst>
                                          <p:attrName>ppt_h</p:attrName>
                                        </p:attrNameLst>
                                      </p:cBhvr>
                                      <p:tavLst>
                                        <p:tav tm="0">
                                          <p:val>
                                            <p:fltVal val="0"/>
                                          </p:val>
                                        </p:tav>
                                        <p:tav tm="100000">
                                          <p:val>
                                            <p:strVal val="#ppt_h"/>
                                          </p:val>
                                        </p:tav>
                                      </p:tavLst>
                                    </p:anim>
                                    <p:anim calcmode="lin" valueType="num">
                                      <p:cBhvr>
                                        <p:cTn id="15" dur="1000" fill="hold"/>
                                        <p:tgtEl>
                                          <p:spTgt spid="22"/>
                                        </p:tgtEl>
                                        <p:attrNameLst>
                                          <p:attrName>style.rotation</p:attrName>
                                        </p:attrNameLst>
                                      </p:cBhvr>
                                      <p:tavLst>
                                        <p:tav tm="0">
                                          <p:val>
                                            <p:fltVal val="90"/>
                                          </p:val>
                                        </p:tav>
                                        <p:tav tm="100000">
                                          <p:val>
                                            <p:fltVal val="0"/>
                                          </p:val>
                                        </p:tav>
                                      </p:tavLst>
                                    </p:anim>
                                    <p:animEffect transition="in" filter="fade">
                                      <p:cBhvr>
                                        <p:cTn id="16" dur="1000"/>
                                        <p:tgtEl>
                                          <p:spTgt spid="22"/>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1000" fill="hold"/>
                                        <p:tgtEl>
                                          <p:spTgt spid="5"/>
                                        </p:tgtEl>
                                        <p:attrNameLst>
                                          <p:attrName>ppt_w</p:attrName>
                                        </p:attrNameLst>
                                      </p:cBhvr>
                                      <p:tavLst>
                                        <p:tav tm="0">
                                          <p:val>
                                            <p:fltVal val="0"/>
                                          </p:val>
                                        </p:tav>
                                        <p:tav tm="100000">
                                          <p:val>
                                            <p:strVal val="#ppt_w"/>
                                          </p:val>
                                        </p:tav>
                                      </p:tavLst>
                                    </p:anim>
                                    <p:anim calcmode="lin" valueType="num">
                                      <p:cBhvr>
                                        <p:cTn id="20" dur="1000" fill="hold"/>
                                        <p:tgtEl>
                                          <p:spTgt spid="5"/>
                                        </p:tgtEl>
                                        <p:attrNameLst>
                                          <p:attrName>ppt_h</p:attrName>
                                        </p:attrNameLst>
                                      </p:cBhvr>
                                      <p:tavLst>
                                        <p:tav tm="0">
                                          <p:val>
                                            <p:fltVal val="0"/>
                                          </p:val>
                                        </p:tav>
                                        <p:tav tm="100000">
                                          <p:val>
                                            <p:strVal val="#ppt_h"/>
                                          </p:val>
                                        </p:tav>
                                      </p:tavLst>
                                    </p:anim>
                                    <p:anim calcmode="lin" valueType="num">
                                      <p:cBhvr>
                                        <p:cTn id="21" dur="1000" fill="hold"/>
                                        <p:tgtEl>
                                          <p:spTgt spid="5"/>
                                        </p:tgtEl>
                                        <p:attrNameLst>
                                          <p:attrName>style.rotation</p:attrName>
                                        </p:attrNameLst>
                                      </p:cBhvr>
                                      <p:tavLst>
                                        <p:tav tm="0">
                                          <p:val>
                                            <p:fltVal val="90"/>
                                          </p:val>
                                        </p:tav>
                                        <p:tav tm="100000">
                                          <p:val>
                                            <p:fltVal val="0"/>
                                          </p:val>
                                        </p:tav>
                                      </p:tavLst>
                                    </p:anim>
                                    <p:animEffect transition="in" filter="fade">
                                      <p:cBhvr>
                                        <p:cTn id="22" dur="1000"/>
                                        <p:tgtEl>
                                          <p:spTgt spid="5"/>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1000" fill="hold"/>
                                        <p:tgtEl>
                                          <p:spTgt spid="6"/>
                                        </p:tgtEl>
                                        <p:attrNameLst>
                                          <p:attrName>ppt_w</p:attrName>
                                        </p:attrNameLst>
                                      </p:cBhvr>
                                      <p:tavLst>
                                        <p:tav tm="0">
                                          <p:val>
                                            <p:fltVal val="0"/>
                                          </p:val>
                                        </p:tav>
                                        <p:tav tm="100000">
                                          <p:val>
                                            <p:strVal val="#ppt_w"/>
                                          </p:val>
                                        </p:tav>
                                      </p:tavLst>
                                    </p:anim>
                                    <p:anim calcmode="lin" valueType="num">
                                      <p:cBhvr>
                                        <p:cTn id="26" dur="1000" fill="hold"/>
                                        <p:tgtEl>
                                          <p:spTgt spid="6"/>
                                        </p:tgtEl>
                                        <p:attrNameLst>
                                          <p:attrName>ppt_h</p:attrName>
                                        </p:attrNameLst>
                                      </p:cBhvr>
                                      <p:tavLst>
                                        <p:tav tm="0">
                                          <p:val>
                                            <p:fltVal val="0"/>
                                          </p:val>
                                        </p:tav>
                                        <p:tav tm="100000">
                                          <p:val>
                                            <p:strVal val="#ppt_h"/>
                                          </p:val>
                                        </p:tav>
                                      </p:tavLst>
                                    </p:anim>
                                    <p:anim calcmode="lin" valueType="num">
                                      <p:cBhvr>
                                        <p:cTn id="27" dur="1000" fill="hold"/>
                                        <p:tgtEl>
                                          <p:spTgt spid="6"/>
                                        </p:tgtEl>
                                        <p:attrNameLst>
                                          <p:attrName>style.rotation</p:attrName>
                                        </p:attrNameLst>
                                      </p:cBhvr>
                                      <p:tavLst>
                                        <p:tav tm="0">
                                          <p:val>
                                            <p:fltVal val="90"/>
                                          </p:val>
                                        </p:tav>
                                        <p:tav tm="100000">
                                          <p:val>
                                            <p:fltVal val="0"/>
                                          </p:val>
                                        </p:tav>
                                      </p:tavLst>
                                    </p:anim>
                                    <p:animEffect transition="in" filter="fade">
                                      <p:cBhvr>
                                        <p:cTn id="28" dur="1000"/>
                                        <p:tgtEl>
                                          <p:spTgt spid="6"/>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1000" fill="hold"/>
                                        <p:tgtEl>
                                          <p:spTgt spid="9"/>
                                        </p:tgtEl>
                                        <p:attrNameLst>
                                          <p:attrName>ppt_w</p:attrName>
                                        </p:attrNameLst>
                                      </p:cBhvr>
                                      <p:tavLst>
                                        <p:tav tm="0">
                                          <p:val>
                                            <p:fltVal val="0"/>
                                          </p:val>
                                        </p:tav>
                                        <p:tav tm="100000">
                                          <p:val>
                                            <p:strVal val="#ppt_w"/>
                                          </p:val>
                                        </p:tav>
                                      </p:tavLst>
                                    </p:anim>
                                    <p:anim calcmode="lin" valueType="num">
                                      <p:cBhvr>
                                        <p:cTn id="32" dur="1000" fill="hold"/>
                                        <p:tgtEl>
                                          <p:spTgt spid="9"/>
                                        </p:tgtEl>
                                        <p:attrNameLst>
                                          <p:attrName>ppt_h</p:attrName>
                                        </p:attrNameLst>
                                      </p:cBhvr>
                                      <p:tavLst>
                                        <p:tav tm="0">
                                          <p:val>
                                            <p:fltVal val="0"/>
                                          </p:val>
                                        </p:tav>
                                        <p:tav tm="100000">
                                          <p:val>
                                            <p:strVal val="#ppt_h"/>
                                          </p:val>
                                        </p:tav>
                                      </p:tavLst>
                                    </p:anim>
                                    <p:anim calcmode="lin" valueType="num">
                                      <p:cBhvr>
                                        <p:cTn id="33" dur="1000" fill="hold"/>
                                        <p:tgtEl>
                                          <p:spTgt spid="9"/>
                                        </p:tgtEl>
                                        <p:attrNameLst>
                                          <p:attrName>style.rotation</p:attrName>
                                        </p:attrNameLst>
                                      </p:cBhvr>
                                      <p:tavLst>
                                        <p:tav tm="0">
                                          <p:val>
                                            <p:fltVal val="90"/>
                                          </p:val>
                                        </p:tav>
                                        <p:tav tm="100000">
                                          <p:val>
                                            <p:fltVal val="0"/>
                                          </p:val>
                                        </p:tav>
                                      </p:tavLst>
                                    </p:anim>
                                    <p:animEffect transition="in" filter="fade">
                                      <p:cBhvr>
                                        <p:cTn id="34" dur="1000"/>
                                        <p:tgtEl>
                                          <p:spTgt spid="9"/>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1000" fill="hold"/>
                                        <p:tgtEl>
                                          <p:spTgt spid="10"/>
                                        </p:tgtEl>
                                        <p:attrNameLst>
                                          <p:attrName>ppt_w</p:attrName>
                                        </p:attrNameLst>
                                      </p:cBhvr>
                                      <p:tavLst>
                                        <p:tav tm="0">
                                          <p:val>
                                            <p:fltVal val="0"/>
                                          </p:val>
                                        </p:tav>
                                        <p:tav tm="100000">
                                          <p:val>
                                            <p:strVal val="#ppt_w"/>
                                          </p:val>
                                        </p:tav>
                                      </p:tavLst>
                                    </p:anim>
                                    <p:anim calcmode="lin" valueType="num">
                                      <p:cBhvr>
                                        <p:cTn id="38" dur="1000" fill="hold"/>
                                        <p:tgtEl>
                                          <p:spTgt spid="10"/>
                                        </p:tgtEl>
                                        <p:attrNameLst>
                                          <p:attrName>ppt_h</p:attrName>
                                        </p:attrNameLst>
                                      </p:cBhvr>
                                      <p:tavLst>
                                        <p:tav tm="0">
                                          <p:val>
                                            <p:fltVal val="0"/>
                                          </p:val>
                                        </p:tav>
                                        <p:tav tm="100000">
                                          <p:val>
                                            <p:strVal val="#ppt_h"/>
                                          </p:val>
                                        </p:tav>
                                      </p:tavLst>
                                    </p:anim>
                                    <p:anim calcmode="lin" valueType="num">
                                      <p:cBhvr>
                                        <p:cTn id="39" dur="1000" fill="hold"/>
                                        <p:tgtEl>
                                          <p:spTgt spid="10"/>
                                        </p:tgtEl>
                                        <p:attrNameLst>
                                          <p:attrName>style.rotation</p:attrName>
                                        </p:attrNameLst>
                                      </p:cBhvr>
                                      <p:tavLst>
                                        <p:tav tm="0">
                                          <p:val>
                                            <p:fltVal val="90"/>
                                          </p:val>
                                        </p:tav>
                                        <p:tav tm="100000">
                                          <p:val>
                                            <p:fltVal val="0"/>
                                          </p:val>
                                        </p:tav>
                                      </p:tavLst>
                                    </p:anim>
                                    <p:animEffect transition="in" filter="fade">
                                      <p:cBhvr>
                                        <p:cTn id="40" dur="1000"/>
                                        <p:tgtEl>
                                          <p:spTgt spid="10"/>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p:cTn id="43" dur="1000" fill="hold"/>
                                        <p:tgtEl>
                                          <p:spTgt spid="12"/>
                                        </p:tgtEl>
                                        <p:attrNameLst>
                                          <p:attrName>ppt_w</p:attrName>
                                        </p:attrNameLst>
                                      </p:cBhvr>
                                      <p:tavLst>
                                        <p:tav tm="0">
                                          <p:val>
                                            <p:fltVal val="0"/>
                                          </p:val>
                                        </p:tav>
                                        <p:tav tm="100000">
                                          <p:val>
                                            <p:strVal val="#ppt_w"/>
                                          </p:val>
                                        </p:tav>
                                      </p:tavLst>
                                    </p:anim>
                                    <p:anim calcmode="lin" valueType="num">
                                      <p:cBhvr>
                                        <p:cTn id="44" dur="1000" fill="hold"/>
                                        <p:tgtEl>
                                          <p:spTgt spid="12"/>
                                        </p:tgtEl>
                                        <p:attrNameLst>
                                          <p:attrName>ppt_h</p:attrName>
                                        </p:attrNameLst>
                                      </p:cBhvr>
                                      <p:tavLst>
                                        <p:tav tm="0">
                                          <p:val>
                                            <p:fltVal val="0"/>
                                          </p:val>
                                        </p:tav>
                                        <p:tav tm="100000">
                                          <p:val>
                                            <p:strVal val="#ppt_h"/>
                                          </p:val>
                                        </p:tav>
                                      </p:tavLst>
                                    </p:anim>
                                    <p:anim calcmode="lin" valueType="num">
                                      <p:cBhvr>
                                        <p:cTn id="45" dur="1000" fill="hold"/>
                                        <p:tgtEl>
                                          <p:spTgt spid="12"/>
                                        </p:tgtEl>
                                        <p:attrNameLst>
                                          <p:attrName>style.rotation</p:attrName>
                                        </p:attrNameLst>
                                      </p:cBhvr>
                                      <p:tavLst>
                                        <p:tav tm="0">
                                          <p:val>
                                            <p:fltVal val="90"/>
                                          </p:val>
                                        </p:tav>
                                        <p:tav tm="100000">
                                          <p:val>
                                            <p:fltVal val="0"/>
                                          </p:val>
                                        </p:tav>
                                      </p:tavLst>
                                    </p:anim>
                                    <p:animEffect transition="in" filter="fade">
                                      <p:cBhvr>
                                        <p:cTn id="46" dur="1000"/>
                                        <p:tgtEl>
                                          <p:spTgt spid="12"/>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13"/>
                                        </p:tgtEl>
                                        <p:attrNameLst>
                                          <p:attrName>style.visibility</p:attrName>
                                        </p:attrNameLst>
                                      </p:cBhvr>
                                      <p:to>
                                        <p:strVal val="visible"/>
                                      </p:to>
                                    </p:set>
                                    <p:anim calcmode="lin" valueType="num">
                                      <p:cBhvr>
                                        <p:cTn id="49" dur="1000" fill="hold"/>
                                        <p:tgtEl>
                                          <p:spTgt spid="13"/>
                                        </p:tgtEl>
                                        <p:attrNameLst>
                                          <p:attrName>ppt_w</p:attrName>
                                        </p:attrNameLst>
                                      </p:cBhvr>
                                      <p:tavLst>
                                        <p:tav tm="0">
                                          <p:val>
                                            <p:fltVal val="0"/>
                                          </p:val>
                                        </p:tav>
                                        <p:tav tm="100000">
                                          <p:val>
                                            <p:strVal val="#ppt_w"/>
                                          </p:val>
                                        </p:tav>
                                      </p:tavLst>
                                    </p:anim>
                                    <p:anim calcmode="lin" valueType="num">
                                      <p:cBhvr>
                                        <p:cTn id="50" dur="1000" fill="hold"/>
                                        <p:tgtEl>
                                          <p:spTgt spid="13"/>
                                        </p:tgtEl>
                                        <p:attrNameLst>
                                          <p:attrName>ppt_h</p:attrName>
                                        </p:attrNameLst>
                                      </p:cBhvr>
                                      <p:tavLst>
                                        <p:tav tm="0">
                                          <p:val>
                                            <p:fltVal val="0"/>
                                          </p:val>
                                        </p:tav>
                                        <p:tav tm="100000">
                                          <p:val>
                                            <p:strVal val="#ppt_h"/>
                                          </p:val>
                                        </p:tav>
                                      </p:tavLst>
                                    </p:anim>
                                    <p:anim calcmode="lin" valueType="num">
                                      <p:cBhvr>
                                        <p:cTn id="51" dur="1000" fill="hold"/>
                                        <p:tgtEl>
                                          <p:spTgt spid="13"/>
                                        </p:tgtEl>
                                        <p:attrNameLst>
                                          <p:attrName>style.rotation</p:attrName>
                                        </p:attrNameLst>
                                      </p:cBhvr>
                                      <p:tavLst>
                                        <p:tav tm="0">
                                          <p:val>
                                            <p:fltVal val="90"/>
                                          </p:val>
                                        </p:tav>
                                        <p:tav tm="100000">
                                          <p:val>
                                            <p:fltVal val="0"/>
                                          </p:val>
                                        </p:tav>
                                      </p:tavLst>
                                    </p:anim>
                                    <p:animEffect transition="in" filter="fade">
                                      <p:cBhvr>
                                        <p:cTn id="52" dur="1000"/>
                                        <p:tgtEl>
                                          <p:spTgt spid="13"/>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14"/>
                                        </p:tgtEl>
                                        <p:attrNameLst>
                                          <p:attrName>style.visibility</p:attrName>
                                        </p:attrNameLst>
                                      </p:cBhvr>
                                      <p:to>
                                        <p:strVal val="visible"/>
                                      </p:to>
                                    </p:set>
                                    <p:anim calcmode="lin" valueType="num">
                                      <p:cBhvr>
                                        <p:cTn id="55" dur="1000" fill="hold"/>
                                        <p:tgtEl>
                                          <p:spTgt spid="14"/>
                                        </p:tgtEl>
                                        <p:attrNameLst>
                                          <p:attrName>ppt_w</p:attrName>
                                        </p:attrNameLst>
                                      </p:cBhvr>
                                      <p:tavLst>
                                        <p:tav tm="0">
                                          <p:val>
                                            <p:fltVal val="0"/>
                                          </p:val>
                                        </p:tav>
                                        <p:tav tm="100000">
                                          <p:val>
                                            <p:strVal val="#ppt_w"/>
                                          </p:val>
                                        </p:tav>
                                      </p:tavLst>
                                    </p:anim>
                                    <p:anim calcmode="lin" valueType="num">
                                      <p:cBhvr>
                                        <p:cTn id="56" dur="1000" fill="hold"/>
                                        <p:tgtEl>
                                          <p:spTgt spid="14"/>
                                        </p:tgtEl>
                                        <p:attrNameLst>
                                          <p:attrName>ppt_h</p:attrName>
                                        </p:attrNameLst>
                                      </p:cBhvr>
                                      <p:tavLst>
                                        <p:tav tm="0">
                                          <p:val>
                                            <p:fltVal val="0"/>
                                          </p:val>
                                        </p:tav>
                                        <p:tav tm="100000">
                                          <p:val>
                                            <p:strVal val="#ppt_h"/>
                                          </p:val>
                                        </p:tav>
                                      </p:tavLst>
                                    </p:anim>
                                    <p:anim calcmode="lin" valueType="num">
                                      <p:cBhvr>
                                        <p:cTn id="57" dur="1000" fill="hold"/>
                                        <p:tgtEl>
                                          <p:spTgt spid="14"/>
                                        </p:tgtEl>
                                        <p:attrNameLst>
                                          <p:attrName>style.rotation</p:attrName>
                                        </p:attrNameLst>
                                      </p:cBhvr>
                                      <p:tavLst>
                                        <p:tav tm="0">
                                          <p:val>
                                            <p:fltVal val="90"/>
                                          </p:val>
                                        </p:tav>
                                        <p:tav tm="100000">
                                          <p:val>
                                            <p:fltVal val="0"/>
                                          </p:val>
                                        </p:tav>
                                      </p:tavLst>
                                    </p:anim>
                                    <p:animEffect transition="in" filter="fade">
                                      <p:cBhvr>
                                        <p:cTn id="58" dur="1000"/>
                                        <p:tgtEl>
                                          <p:spTgt spid="14"/>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7"/>
                                        </p:tgtEl>
                                        <p:attrNameLst>
                                          <p:attrName>style.visibility</p:attrName>
                                        </p:attrNameLst>
                                      </p:cBhvr>
                                      <p:to>
                                        <p:strVal val="visible"/>
                                      </p:to>
                                    </p:set>
                                    <p:anim calcmode="lin" valueType="num">
                                      <p:cBhvr>
                                        <p:cTn id="61" dur="500" fill="hold"/>
                                        <p:tgtEl>
                                          <p:spTgt spid="7"/>
                                        </p:tgtEl>
                                        <p:attrNameLst>
                                          <p:attrName>ppt_w</p:attrName>
                                        </p:attrNameLst>
                                      </p:cBhvr>
                                      <p:tavLst>
                                        <p:tav tm="0">
                                          <p:val>
                                            <p:fltVal val="0"/>
                                          </p:val>
                                        </p:tav>
                                        <p:tav tm="100000">
                                          <p:val>
                                            <p:strVal val="#ppt_w"/>
                                          </p:val>
                                        </p:tav>
                                      </p:tavLst>
                                    </p:anim>
                                    <p:anim calcmode="lin" valueType="num">
                                      <p:cBhvr>
                                        <p:cTn id="62" dur="500" fill="hold"/>
                                        <p:tgtEl>
                                          <p:spTgt spid="7"/>
                                        </p:tgtEl>
                                        <p:attrNameLst>
                                          <p:attrName>ppt_h</p:attrName>
                                        </p:attrNameLst>
                                      </p:cBhvr>
                                      <p:tavLst>
                                        <p:tav tm="0">
                                          <p:val>
                                            <p:fltVal val="0"/>
                                          </p:val>
                                        </p:tav>
                                        <p:tav tm="100000">
                                          <p:val>
                                            <p:strVal val="#ppt_h"/>
                                          </p:val>
                                        </p:tav>
                                      </p:tavLst>
                                    </p:anim>
                                    <p:animEffect transition="in" filter="fade">
                                      <p:cBhvr>
                                        <p:cTn id="63" dur="500"/>
                                        <p:tgtEl>
                                          <p:spTgt spid="7"/>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8"/>
                                        </p:tgtEl>
                                        <p:attrNameLst>
                                          <p:attrName>style.visibility</p:attrName>
                                        </p:attrNameLst>
                                      </p:cBhvr>
                                      <p:to>
                                        <p:strVal val="visible"/>
                                      </p:to>
                                    </p:set>
                                    <p:anim calcmode="lin" valueType="num">
                                      <p:cBhvr>
                                        <p:cTn id="66" dur="500" fill="hold"/>
                                        <p:tgtEl>
                                          <p:spTgt spid="8"/>
                                        </p:tgtEl>
                                        <p:attrNameLst>
                                          <p:attrName>ppt_w</p:attrName>
                                        </p:attrNameLst>
                                      </p:cBhvr>
                                      <p:tavLst>
                                        <p:tav tm="0">
                                          <p:val>
                                            <p:fltVal val="0"/>
                                          </p:val>
                                        </p:tav>
                                        <p:tav tm="100000">
                                          <p:val>
                                            <p:strVal val="#ppt_w"/>
                                          </p:val>
                                        </p:tav>
                                      </p:tavLst>
                                    </p:anim>
                                    <p:anim calcmode="lin" valueType="num">
                                      <p:cBhvr>
                                        <p:cTn id="67" dur="500" fill="hold"/>
                                        <p:tgtEl>
                                          <p:spTgt spid="8"/>
                                        </p:tgtEl>
                                        <p:attrNameLst>
                                          <p:attrName>ppt_h</p:attrName>
                                        </p:attrNameLst>
                                      </p:cBhvr>
                                      <p:tavLst>
                                        <p:tav tm="0">
                                          <p:val>
                                            <p:fltVal val="0"/>
                                          </p:val>
                                        </p:tav>
                                        <p:tav tm="100000">
                                          <p:val>
                                            <p:strVal val="#ppt_h"/>
                                          </p:val>
                                        </p:tav>
                                      </p:tavLst>
                                    </p:anim>
                                    <p:animEffect transition="in" filter="fade">
                                      <p:cBhvr>
                                        <p:cTn id="68" dur="500"/>
                                        <p:tgtEl>
                                          <p:spTgt spid="8"/>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15"/>
                                        </p:tgtEl>
                                        <p:attrNameLst>
                                          <p:attrName>style.visibility</p:attrName>
                                        </p:attrNameLst>
                                      </p:cBhvr>
                                      <p:to>
                                        <p:strVal val="visible"/>
                                      </p:to>
                                    </p:set>
                                    <p:anim calcmode="lin" valueType="num">
                                      <p:cBhvr>
                                        <p:cTn id="71" dur="500" fill="hold"/>
                                        <p:tgtEl>
                                          <p:spTgt spid="15"/>
                                        </p:tgtEl>
                                        <p:attrNameLst>
                                          <p:attrName>ppt_w</p:attrName>
                                        </p:attrNameLst>
                                      </p:cBhvr>
                                      <p:tavLst>
                                        <p:tav tm="0">
                                          <p:val>
                                            <p:fltVal val="0"/>
                                          </p:val>
                                        </p:tav>
                                        <p:tav tm="100000">
                                          <p:val>
                                            <p:strVal val="#ppt_w"/>
                                          </p:val>
                                        </p:tav>
                                      </p:tavLst>
                                    </p:anim>
                                    <p:anim calcmode="lin" valueType="num">
                                      <p:cBhvr>
                                        <p:cTn id="72" dur="500" fill="hold"/>
                                        <p:tgtEl>
                                          <p:spTgt spid="15"/>
                                        </p:tgtEl>
                                        <p:attrNameLst>
                                          <p:attrName>ppt_h</p:attrName>
                                        </p:attrNameLst>
                                      </p:cBhvr>
                                      <p:tavLst>
                                        <p:tav tm="0">
                                          <p:val>
                                            <p:fltVal val="0"/>
                                          </p:val>
                                        </p:tav>
                                        <p:tav tm="100000">
                                          <p:val>
                                            <p:strVal val="#ppt_h"/>
                                          </p:val>
                                        </p:tav>
                                      </p:tavLst>
                                    </p:anim>
                                    <p:animEffect transition="in" filter="fade">
                                      <p:cBhvr>
                                        <p:cTn id="73" dur="500"/>
                                        <p:tgtEl>
                                          <p:spTgt spid="15"/>
                                        </p:tgtEl>
                                      </p:cBhvr>
                                    </p:animEffect>
                                  </p:childTnLst>
                                </p:cTn>
                              </p:par>
                            </p:childTnLst>
                          </p:cTn>
                        </p:par>
                        <p:par>
                          <p:cTn id="74" fill="hold">
                            <p:stCondLst>
                              <p:cond delay="1500"/>
                            </p:stCondLst>
                            <p:childTnLst>
                              <p:par>
                                <p:cTn id="75" presetID="42" presetClass="entr" presetSubtype="0" fill="hold" grpId="0" nodeType="afterEffect">
                                  <p:stCondLst>
                                    <p:cond delay="0"/>
                                  </p:stCondLst>
                                  <p:childTnLst>
                                    <p:set>
                                      <p:cBhvr>
                                        <p:cTn id="76" dur="1" fill="hold">
                                          <p:stCondLst>
                                            <p:cond delay="0"/>
                                          </p:stCondLst>
                                        </p:cTn>
                                        <p:tgtEl>
                                          <p:spTgt spid="11"/>
                                        </p:tgtEl>
                                        <p:attrNameLst>
                                          <p:attrName>style.visibility</p:attrName>
                                        </p:attrNameLst>
                                      </p:cBhvr>
                                      <p:to>
                                        <p:strVal val="visible"/>
                                      </p:to>
                                    </p:set>
                                    <p:animEffect transition="in" filter="fade">
                                      <p:cBhvr>
                                        <p:cTn id="77" dur="1000"/>
                                        <p:tgtEl>
                                          <p:spTgt spid="11"/>
                                        </p:tgtEl>
                                      </p:cBhvr>
                                    </p:animEffect>
                                    <p:anim calcmode="lin" valueType="num">
                                      <p:cBhvr>
                                        <p:cTn id="78" dur="1000" fill="hold"/>
                                        <p:tgtEl>
                                          <p:spTgt spid="11"/>
                                        </p:tgtEl>
                                        <p:attrNameLst>
                                          <p:attrName>ppt_x</p:attrName>
                                        </p:attrNameLst>
                                      </p:cBhvr>
                                      <p:tavLst>
                                        <p:tav tm="0">
                                          <p:val>
                                            <p:strVal val="#ppt_x"/>
                                          </p:val>
                                        </p:tav>
                                        <p:tav tm="100000">
                                          <p:val>
                                            <p:strVal val="#ppt_x"/>
                                          </p:val>
                                        </p:tav>
                                      </p:tavLst>
                                    </p:anim>
                                    <p:anim calcmode="lin" valueType="num">
                                      <p:cBhvr>
                                        <p:cTn id="79" dur="1000" fill="hold"/>
                                        <p:tgtEl>
                                          <p:spTgt spid="11"/>
                                        </p:tgtEl>
                                        <p:attrNameLst>
                                          <p:attrName>ppt_y</p:attrName>
                                        </p:attrNameLst>
                                      </p:cBhvr>
                                      <p:tavLst>
                                        <p:tav tm="0">
                                          <p:val>
                                            <p:strVal val="#ppt_y+.1"/>
                                          </p:val>
                                        </p:tav>
                                        <p:tav tm="100000">
                                          <p:val>
                                            <p:strVal val="#ppt_y"/>
                                          </p:val>
                                        </p:tav>
                                      </p:tavLst>
                                    </p:anim>
                                  </p:childTnLst>
                                </p:cTn>
                              </p:par>
                            </p:childTnLst>
                          </p:cTn>
                        </p:par>
                        <p:par>
                          <p:cTn id="80" fill="hold">
                            <p:stCondLst>
                              <p:cond delay="2500"/>
                            </p:stCondLst>
                            <p:childTnLst>
                              <p:par>
                                <p:cTn id="81" presetID="42" presetClass="entr" presetSubtype="0" fill="hold" nodeType="afterEffect">
                                  <p:stCondLst>
                                    <p:cond delay="0"/>
                                  </p:stCondLst>
                                  <p:childTnLst>
                                    <p:set>
                                      <p:cBhvr>
                                        <p:cTn id="82" dur="1" fill="hold">
                                          <p:stCondLst>
                                            <p:cond delay="0"/>
                                          </p:stCondLst>
                                        </p:cTn>
                                        <p:tgtEl>
                                          <p:spTgt spid="16"/>
                                        </p:tgtEl>
                                        <p:attrNameLst>
                                          <p:attrName>style.visibility</p:attrName>
                                        </p:attrNameLst>
                                      </p:cBhvr>
                                      <p:to>
                                        <p:strVal val="visible"/>
                                      </p:to>
                                    </p:set>
                                    <p:animEffect transition="in" filter="fade">
                                      <p:cBhvr>
                                        <p:cTn id="83" dur="1000"/>
                                        <p:tgtEl>
                                          <p:spTgt spid="16"/>
                                        </p:tgtEl>
                                      </p:cBhvr>
                                    </p:animEffect>
                                    <p:anim calcmode="lin" valueType="num">
                                      <p:cBhvr>
                                        <p:cTn id="84" dur="1000" fill="hold"/>
                                        <p:tgtEl>
                                          <p:spTgt spid="16"/>
                                        </p:tgtEl>
                                        <p:attrNameLst>
                                          <p:attrName>ppt_x</p:attrName>
                                        </p:attrNameLst>
                                      </p:cBhvr>
                                      <p:tavLst>
                                        <p:tav tm="0">
                                          <p:val>
                                            <p:strVal val="#ppt_x"/>
                                          </p:val>
                                        </p:tav>
                                        <p:tav tm="100000">
                                          <p:val>
                                            <p:strVal val="#ppt_x"/>
                                          </p:val>
                                        </p:tav>
                                      </p:tavLst>
                                    </p:anim>
                                    <p:anim calcmode="lin" valueType="num">
                                      <p:cBhvr>
                                        <p:cTn id="85" dur="1000" fill="hold"/>
                                        <p:tgtEl>
                                          <p:spTgt spid="16"/>
                                        </p:tgtEl>
                                        <p:attrNameLst>
                                          <p:attrName>ppt_y</p:attrName>
                                        </p:attrNameLst>
                                      </p:cBhvr>
                                      <p:tavLst>
                                        <p:tav tm="0">
                                          <p:val>
                                            <p:strVal val="#ppt_y+.1"/>
                                          </p:val>
                                        </p:tav>
                                        <p:tav tm="100000">
                                          <p:val>
                                            <p:strVal val="#ppt_y"/>
                                          </p:val>
                                        </p:tav>
                                      </p:tavLst>
                                    </p:anim>
                                  </p:childTnLst>
                                </p:cTn>
                              </p:par>
                            </p:childTnLst>
                          </p:cTn>
                        </p:par>
                        <p:par>
                          <p:cTn id="86" fill="hold">
                            <p:stCondLst>
                              <p:cond delay="3500"/>
                            </p:stCondLst>
                            <p:childTnLst>
                              <p:par>
                                <p:cTn id="87" presetID="42" presetClass="entr" presetSubtype="0" fill="hold" grpId="0" nodeType="afterEffect">
                                  <p:stCondLst>
                                    <p:cond delay="0"/>
                                  </p:stCondLst>
                                  <p:childTnLst>
                                    <p:set>
                                      <p:cBhvr>
                                        <p:cTn id="88" dur="1" fill="hold">
                                          <p:stCondLst>
                                            <p:cond delay="0"/>
                                          </p:stCondLst>
                                        </p:cTn>
                                        <p:tgtEl>
                                          <p:spTgt spid="21"/>
                                        </p:tgtEl>
                                        <p:attrNameLst>
                                          <p:attrName>style.visibility</p:attrName>
                                        </p:attrNameLst>
                                      </p:cBhvr>
                                      <p:to>
                                        <p:strVal val="visible"/>
                                      </p:to>
                                    </p:set>
                                    <p:animEffect transition="in" filter="fade">
                                      <p:cBhvr>
                                        <p:cTn id="89" dur="1000"/>
                                        <p:tgtEl>
                                          <p:spTgt spid="21"/>
                                        </p:tgtEl>
                                      </p:cBhvr>
                                    </p:animEffect>
                                    <p:anim calcmode="lin" valueType="num">
                                      <p:cBhvr>
                                        <p:cTn id="90" dur="1000" fill="hold"/>
                                        <p:tgtEl>
                                          <p:spTgt spid="21"/>
                                        </p:tgtEl>
                                        <p:attrNameLst>
                                          <p:attrName>ppt_x</p:attrName>
                                        </p:attrNameLst>
                                      </p:cBhvr>
                                      <p:tavLst>
                                        <p:tav tm="0">
                                          <p:val>
                                            <p:strVal val="#ppt_x"/>
                                          </p:val>
                                        </p:tav>
                                        <p:tav tm="100000">
                                          <p:val>
                                            <p:strVal val="#ppt_x"/>
                                          </p:val>
                                        </p:tav>
                                      </p:tavLst>
                                    </p:anim>
                                    <p:anim calcmode="lin" valueType="num">
                                      <p:cBhvr>
                                        <p:cTn id="91" dur="1000" fill="hold"/>
                                        <p:tgtEl>
                                          <p:spTgt spid="21"/>
                                        </p:tgtEl>
                                        <p:attrNameLst>
                                          <p:attrName>ppt_y</p:attrName>
                                        </p:attrNameLst>
                                      </p:cBhvr>
                                      <p:tavLst>
                                        <p:tav tm="0">
                                          <p:val>
                                            <p:strVal val="#ppt_y+.1"/>
                                          </p:val>
                                        </p:tav>
                                        <p:tav tm="100000">
                                          <p:val>
                                            <p:strVal val="#ppt_y"/>
                                          </p:val>
                                        </p:tav>
                                      </p:tavLst>
                                    </p:anim>
                                  </p:childTnLst>
                                </p:cTn>
                              </p:par>
                            </p:childTnLst>
                          </p:cTn>
                        </p:par>
                        <p:par>
                          <p:cTn id="92" fill="hold">
                            <p:stCondLst>
                              <p:cond delay="4500"/>
                            </p:stCondLst>
                            <p:childTnLst>
                              <p:par>
                                <p:cTn id="93" presetID="42" presetClass="entr" presetSubtype="0" fill="hold" grpId="0" nodeType="afterEffect">
                                  <p:stCondLst>
                                    <p:cond delay="0"/>
                                  </p:stCondLst>
                                  <p:childTnLst>
                                    <p:set>
                                      <p:cBhvr>
                                        <p:cTn id="94" dur="1" fill="hold">
                                          <p:stCondLst>
                                            <p:cond delay="0"/>
                                          </p:stCondLst>
                                        </p:cTn>
                                        <p:tgtEl>
                                          <p:spTgt spid="23"/>
                                        </p:tgtEl>
                                        <p:attrNameLst>
                                          <p:attrName>style.visibility</p:attrName>
                                        </p:attrNameLst>
                                      </p:cBhvr>
                                      <p:to>
                                        <p:strVal val="visible"/>
                                      </p:to>
                                    </p:set>
                                    <p:animEffect transition="in" filter="fade">
                                      <p:cBhvr>
                                        <p:cTn id="95" dur="1000"/>
                                        <p:tgtEl>
                                          <p:spTgt spid="23"/>
                                        </p:tgtEl>
                                      </p:cBhvr>
                                    </p:animEffect>
                                    <p:anim calcmode="lin" valueType="num">
                                      <p:cBhvr>
                                        <p:cTn id="96" dur="1000" fill="hold"/>
                                        <p:tgtEl>
                                          <p:spTgt spid="23"/>
                                        </p:tgtEl>
                                        <p:attrNameLst>
                                          <p:attrName>ppt_x</p:attrName>
                                        </p:attrNameLst>
                                      </p:cBhvr>
                                      <p:tavLst>
                                        <p:tav tm="0">
                                          <p:val>
                                            <p:strVal val="#ppt_x"/>
                                          </p:val>
                                        </p:tav>
                                        <p:tav tm="100000">
                                          <p:val>
                                            <p:strVal val="#ppt_x"/>
                                          </p:val>
                                        </p:tav>
                                      </p:tavLst>
                                    </p:anim>
                                    <p:anim calcmode="lin" valueType="num">
                                      <p:cBhvr>
                                        <p:cTn id="97" dur="1000" fill="hold"/>
                                        <p:tgtEl>
                                          <p:spTgt spid="23"/>
                                        </p:tgtEl>
                                        <p:attrNameLst>
                                          <p:attrName>ppt_y</p:attrName>
                                        </p:attrNameLst>
                                      </p:cBhvr>
                                      <p:tavLst>
                                        <p:tav tm="0">
                                          <p:val>
                                            <p:strVal val="#ppt_y+.1"/>
                                          </p:val>
                                        </p:tav>
                                        <p:tav tm="100000">
                                          <p:val>
                                            <p:strVal val="#ppt_y"/>
                                          </p:val>
                                        </p:tav>
                                      </p:tavLst>
                                    </p:anim>
                                  </p:childTnLst>
                                </p:cTn>
                              </p:par>
                            </p:childTnLst>
                          </p:cTn>
                        </p:par>
                        <p:par>
                          <p:cTn id="98" fill="hold">
                            <p:stCondLst>
                              <p:cond delay="5500"/>
                            </p:stCondLst>
                            <p:childTnLst>
                              <p:par>
                                <p:cTn id="99" presetID="42" presetClass="entr" presetSubtype="0" fill="hold" grpId="0" nodeType="afterEffect">
                                  <p:stCondLst>
                                    <p:cond delay="0"/>
                                  </p:stCondLst>
                                  <p:childTnLst>
                                    <p:set>
                                      <p:cBhvr>
                                        <p:cTn id="100" dur="1" fill="hold">
                                          <p:stCondLst>
                                            <p:cond delay="0"/>
                                          </p:stCondLst>
                                        </p:cTn>
                                        <p:tgtEl>
                                          <p:spTgt spid="24"/>
                                        </p:tgtEl>
                                        <p:attrNameLst>
                                          <p:attrName>style.visibility</p:attrName>
                                        </p:attrNameLst>
                                      </p:cBhvr>
                                      <p:to>
                                        <p:strVal val="visible"/>
                                      </p:to>
                                    </p:set>
                                    <p:animEffect transition="in" filter="fade">
                                      <p:cBhvr>
                                        <p:cTn id="101" dur="1000"/>
                                        <p:tgtEl>
                                          <p:spTgt spid="24"/>
                                        </p:tgtEl>
                                      </p:cBhvr>
                                    </p:animEffect>
                                    <p:anim calcmode="lin" valueType="num">
                                      <p:cBhvr>
                                        <p:cTn id="102" dur="1000" fill="hold"/>
                                        <p:tgtEl>
                                          <p:spTgt spid="24"/>
                                        </p:tgtEl>
                                        <p:attrNameLst>
                                          <p:attrName>ppt_x</p:attrName>
                                        </p:attrNameLst>
                                      </p:cBhvr>
                                      <p:tavLst>
                                        <p:tav tm="0">
                                          <p:val>
                                            <p:strVal val="#ppt_x"/>
                                          </p:val>
                                        </p:tav>
                                        <p:tav tm="100000">
                                          <p:val>
                                            <p:strVal val="#ppt_x"/>
                                          </p:val>
                                        </p:tav>
                                      </p:tavLst>
                                    </p:anim>
                                    <p:anim calcmode="lin" valueType="num">
                                      <p:cBhvr>
                                        <p:cTn id="103"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21" grpId="0" animBg="1"/>
      <p:bldP spid="22" grpId="0"/>
      <p:bldP spid="23" grpId="0"/>
      <p:bldP spid="2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6">
            <a:extLst>
              <a:ext uri="{FF2B5EF4-FFF2-40B4-BE49-F238E27FC236}">
                <a16:creationId xmlns:a16="http://schemas.microsoft.com/office/drawing/2014/main" id="{CB0F5D06-EED7-4593-BF76-6A446AC0D0C2}"/>
              </a:ext>
            </a:extLst>
          </p:cNvPr>
          <p:cNvGrpSpPr/>
          <p:nvPr/>
        </p:nvGrpSpPr>
        <p:grpSpPr>
          <a:xfrm>
            <a:off x="3943351" y="2275992"/>
            <a:ext cx="1801284" cy="2556933"/>
            <a:chOff x="2957513" y="1706994"/>
            <a:chExt cx="1350963" cy="1917700"/>
          </a:xfrm>
        </p:grpSpPr>
        <p:sp>
          <p:nvSpPr>
            <p:cNvPr id="3" name="Freeform 19">
              <a:extLst>
                <a:ext uri="{FF2B5EF4-FFF2-40B4-BE49-F238E27FC236}">
                  <a16:creationId xmlns:a16="http://schemas.microsoft.com/office/drawing/2014/main" id="{5AC34126-E5FB-4956-9F83-BBF500350685}"/>
                </a:ext>
              </a:extLst>
            </p:cNvPr>
            <p:cNvSpPr>
              <a:spLocks/>
            </p:cNvSpPr>
            <p:nvPr/>
          </p:nvSpPr>
          <p:spPr bwMode="auto">
            <a:xfrm>
              <a:off x="2957513" y="1706994"/>
              <a:ext cx="428625" cy="1917700"/>
            </a:xfrm>
            <a:custGeom>
              <a:avLst/>
              <a:gdLst/>
              <a:ahLst/>
              <a:cxnLst>
                <a:cxn ang="0">
                  <a:pos x="270" y="0"/>
                </a:cxn>
                <a:cxn ang="0">
                  <a:pos x="270" y="1052"/>
                </a:cxn>
                <a:cxn ang="0">
                  <a:pos x="0" y="1208"/>
                </a:cxn>
                <a:cxn ang="0">
                  <a:pos x="0" y="160"/>
                </a:cxn>
                <a:cxn ang="0">
                  <a:pos x="270" y="0"/>
                </a:cxn>
              </a:cxnLst>
              <a:rect l="0" t="0" r="r" b="b"/>
              <a:pathLst>
                <a:path w="270" h="1208">
                  <a:moveTo>
                    <a:pt x="270" y="0"/>
                  </a:moveTo>
                  <a:lnTo>
                    <a:pt x="270" y="1052"/>
                  </a:lnTo>
                  <a:lnTo>
                    <a:pt x="0" y="1208"/>
                  </a:lnTo>
                  <a:lnTo>
                    <a:pt x="0" y="160"/>
                  </a:lnTo>
                  <a:lnTo>
                    <a:pt x="270" y="0"/>
                  </a:lnTo>
                  <a:close/>
                </a:path>
              </a:pathLst>
            </a:custGeom>
            <a:solidFill>
              <a:schemeClr val="accent2">
                <a:lumMod val="5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4" name="Freeform 21">
              <a:extLst>
                <a:ext uri="{FF2B5EF4-FFF2-40B4-BE49-F238E27FC236}">
                  <a16:creationId xmlns:a16="http://schemas.microsoft.com/office/drawing/2014/main" id="{12E658C5-AD1C-4F4A-AA58-759A8579F309}"/>
                </a:ext>
              </a:extLst>
            </p:cNvPr>
            <p:cNvSpPr>
              <a:spLocks/>
            </p:cNvSpPr>
            <p:nvPr/>
          </p:nvSpPr>
          <p:spPr bwMode="auto">
            <a:xfrm>
              <a:off x="2957513" y="1706994"/>
              <a:ext cx="1350963" cy="781050"/>
            </a:xfrm>
            <a:custGeom>
              <a:avLst/>
              <a:gdLst/>
              <a:ahLst/>
              <a:cxnLst>
                <a:cxn ang="0">
                  <a:pos x="270" y="0"/>
                </a:cxn>
                <a:cxn ang="0">
                  <a:pos x="851" y="330"/>
                </a:cxn>
                <a:cxn ang="0">
                  <a:pos x="578" y="492"/>
                </a:cxn>
                <a:cxn ang="0">
                  <a:pos x="0" y="160"/>
                </a:cxn>
                <a:cxn ang="0">
                  <a:pos x="270" y="0"/>
                </a:cxn>
              </a:cxnLst>
              <a:rect l="0" t="0" r="r" b="b"/>
              <a:pathLst>
                <a:path w="851" h="492">
                  <a:moveTo>
                    <a:pt x="270" y="0"/>
                  </a:moveTo>
                  <a:lnTo>
                    <a:pt x="851" y="330"/>
                  </a:lnTo>
                  <a:lnTo>
                    <a:pt x="578" y="492"/>
                  </a:lnTo>
                  <a:lnTo>
                    <a:pt x="0" y="160"/>
                  </a:lnTo>
                  <a:lnTo>
                    <a:pt x="270" y="0"/>
                  </a:lnTo>
                  <a:close/>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5" name="Group 37">
            <a:extLst>
              <a:ext uri="{FF2B5EF4-FFF2-40B4-BE49-F238E27FC236}">
                <a16:creationId xmlns:a16="http://schemas.microsoft.com/office/drawing/2014/main" id="{4A181B76-C5C6-4D61-8771-54E910BDB129}"/>
              </a:ext>
            </a:extLst>
          </p:cNvPr>
          <p:cNvGrpSpPr/>
          <p:nvPr/>
        </p:nvGrpSpPr>
        <p:grpSpPr>
          <a:xfrm>
            <a:off x="5786968" y="1526692"/>
            <a:ext cx="1907117" cy="2495549"/>
            <a:chOff x="4340226" y="1145019"/>
            <a:chExt cx="1430338" cy="1871662"/>
          </a:xfrm>
        </p:grpSpPr>
        <p:sp>
          <p:nvSpPr>
            <p:cNvPr id="6" name="Freeform 18">
              <a:extLst>
                <a:ext uri="{FF2B5EF4-FFF2-40B4-BE49-F238E27FC236}">
                  <a16:creationId xmlns:a16="http://schemas.microsoft.com/office/drawing/2014/main" id="{B30F478C-2EF0-43D3-9D93-0E982C701AD4}"/>
                </a:ext>
              </a:extLst>
            </p:cNvPr>
            <p:cNvSpPr>
              <a:spLocks/>
            </p:cNvSpPr>
            <p:nvPr/>
          </p:nvSpPr>
          <p:spPr bwMode="auto">
            <a:xfrm>
              <a:off x="4340226" y="1145019"/>
              <a:ext cx="1430338" cy="1333500"/>
            </a:xfrm>
            <a:custGeom>
              <a:avLst/>
              <a:gdLst/>
              <a:ahLst/>
              <a:cxnLst>
                <a:cxn ang="0">
                  <a:pos x="622" y="686"/>
                </a:cxn>
                <a:cxn ang="0">
                  <a:pos x="622" y="686"/>
                </a:cxn>
                <a:cxn ang="0">
                  <a:pos x="0" y="318"/>
                </a:cxn>
                <a:cxn ang="0">
                  <a:pos x="0" y="0"/>
                </a:cxn>
                <a:cxn ang="0">
                  <a:pos x="901" y="526"/>
                </a:cxn>
                <a:cxn ang="0">
                  <a:pos x="901" y="840"/>
                </a:cxn>
                <a:cxn ang="0">
                  <a:pos x="622" y="686"/>
                </a:cxn>
              </a:cxnLst>
              <a:rect l="0" t="0" r="r" b="b"/>
              <a:pathLst>
                <a:path w="901" h="840">
                  <a:moveTo>
                    <a:pt x="622" y="686"/>
                  </a:moveTo>
                  <a:lnTo>
                    <a:pt x="622" y="686"/>
                  </a:lnTo>
                  <a:lnTo>
                    <a:pt x="0" y="318"/>
                  </a:lnTo>
                  <a:lnTo>
                    <a:pt x="0" y="0"/>
                  </a:lnTo>
                  <a:lnTo>
                    <a:pt x="901" y="526"/>
                  </a:lnTo>
                  <a:lnTo>
                    <a:pt x="901" y="840"/>
                  </a:lnTo>
                  <a:lnTo>
                    <a:pt x="622" y="686"/>
                  </a:lnTo>
                  <a:close/>
                </a:path>
              </a:pathLst>
            </a:custGeom>
            <a:solidFill>
              <a:schemeClr val="accent3">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7" name="Freeform 22">
              <a:extLst>
                <a:ext uri="{FF2B5EF4-FFF2-40B4-BE49-F238E27FC236}">
                  <a16:creationId xmlns:a16="http://schemas.microsoft.com/office/drawing/2014/main" id="{D91C2C14-8171-41B7-987C-52FA42034CCA}"/>
                </a:ext>
              </a:extLst>
            </p:cNvPr>
            <p:cNvSpPr>
              <a:spLocks/>
            </p:cNvSpPr>
            <p:nvPr/>
          </p:nvSpPr>
          <p:spPr bwMode="auto">
            <a:xfrm>
              <a:off x="4859338" y="1980044"/>
              <a:ext cx="911225" cy="1036637"/>
            </a:xfrm>
            <a:custGeom>
              <a:avLst/>
              <a:gdLst/>
              <a:ahLst/>
              <a:cxnLst>
                <a:cxn ang="0">
                  <a:pos x="295" y="160"/>
                </a:cxn>
                <a:cxn ang="0">
                  <a:pos x="574" y="0"/>
                </a:cxn>
                <a:cxn ang="0">
                  <a:pos x="574" y="314"/>
                </a:cxn>
                <a:cxn ang="0">
                  <a:pos x="0" y="653"/>
                </a:cxn>
                <a:cxn ang="0">
                  <a:pos x="0" y="331"/>
                </a:cxn>
                <a:cxn ang="0">
                  <a:pos x="295" y="160"/>
                </a:cxn>
                <a:cxn ang="0">
                  <a:pos x="295" y="160"/>
                </a:cxn>
              </a:cxnLst>
              <a:rect l="0" t="0" r="r" b="b"/>
              <a:pathLst>
                <a:path w="574" h="653">
                  <a:moveTo>
                    <a:pt x="295" y="160"/>
                  </a:moveTo>
                  <a:lnTo>
                    <a:pt x="574" y="0"/>
                  </a:lnTo>
                  <a:lnTo>
                    <a:pt x="574" y="314"/>
                  </a:lnTo>
                  <a:lnTo>
                    <a:pt x="0" y="653"/>
                  </a:lnTo>
                  <a:lnTo>
                    <a:pt x="0" y="331"/>
                  </a:lnTo>
                  <a:lnTo>
                    <a:pt x="295" y="160"/>
                  </a:lnTo>
                  <a:lnTo>
                    <a:pt x="295" y="160"/>
                  </a:ln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8" name="Group 38">
            <a:extLst>
              <a:ext uri="{FF2B5EF4-FFF2-40B4-BE49-F238E27FC236}">
                <a16:creationId xmlns:a16="http://schemas.microsoft.com/office/drawing/2014/main" id="{63F81D20-4E3C-40A6-9B19-96D15DD71BEF}"/>
              </a:ext>
            </a:extLst>
          </p:cNvPr>
          <p:cNvGrpSpPr/>
          <p:nvPr/>
        </p:nvGrpSpPr>
        <p:grpSpPr>
          <a:xfrm>
            <a:off x="5202769" y="4115376"/>
            <a:ext cx="3045884" cy="1782233"/>
            <a:chOff x="3902076" y="3086531"/>
            <a:chExt cx="2284413" cy="1336675"/>
          </a:xfrm>
        </p:grpSpPr>
        <p:sp>
          <p:nvSpPr>
            <p:cNvPr id="9" name="Freeform 20">
              <a:extLst>
                <a:ext uri="{FF2B5EF4-FFF2-40B4-BE49-F238E27FC236}">
                  <a16:creationId xmlns:a16="http://schemas.microsoft.com/office/drawing/2014/main" id="{D0F01986-E431-40B2-B008-423FDE7B21AB}"/>
                </a:ext>
              </a:extLst>
            </p:cNvPr>
            <p:cNvSpPr>
              <a:spLocks/>
            </p:cNvSpPr>
            <p:nvPr/>
          </p:nvSpPr>
          <p:spPr bwMode="auto">
            <a:xfrm>
              <a:off x="3902076" y="3086531"/>
              <a:ext cx="2284413" cy="1336675"/>
            </a:xfrm>
            <a:custGeom>
              <a:avLst/>
              <a:gdLst/>
              <a:ahLst/>
              <a:cxnLst>
                <a:cxn ang="0">
                  <a:pos x="1177" y="0"/>
                </a:cxn>
                <a:cxn ang="0">
                  <a:pos x="1439" y="162"/>
                </a:cxn>
                <a:cxn ang="0">
                  <a:pos x="299" y="842"/>
                </a:cxn>
                <a:cxn ang="0">
                  <a:pos x="0" y="674"/>
                </a:cxn>
                <a:cxn ang="0">
                  <a:pos x="1177" y="0"/>
                </a:cxn>
                <a:cxn ang="0">
                  <a:pos x="1177" y="0"/>
                </a:cxn>
              </a:cxnLst>
              <a:rect l="0" t="0" r="r" b="b"/>
              <a:pathLst>
                <a:path w="1439" h="842">
                  <a:moveTo>
                    <a:pt x="1177" y="0"/>
                  </a:moveTo>
                  <a:lnTo>
                    <a:pt x="1439" y="162"/>
                  </a:lnTo>
                  <a:lnTo>
                    <a:pt x="299" y="842"/>
                  </a:lnTo>
                  <a:lnTo>
                    <a:pt x="0" y="674"/>
                  </a:lnTo>
                  <a:lnTo>
                    <a:pt x="1177" y="0"/>
                  </a:lnTo>
                  <a:lnTo>
                    <a:pt x="1177" y="0"/>
                  </a:lnTo>
                  <a:close/>
                </a:path>
              </a:pathLst>
            </a:custGeom>
            <a:solidFill>
              <a:schemeClr val="accent1">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0" name="Freeform 23">
              <a:extLst>
                <a:ext uri="{FF2B5EF4-FFF2-40B4-BE49-F238E27FC236}">
                  <a16:creationId xmlns:a16="http://schemas.microsoft.com/office/drawing/2014/main" id="{11B210A0-32FA-4322-A65D-4BAE6C7C2DCA}"/>
                </a:ext>
              </a:extLst>
            </p:cNvPr>
            <p:cNvSpPr>
              <a:spLocks/>
            </p:cNvSpPr>
            <p:nvPr/>
          </p:nvSpPr>
          <p:spPr bwMode="auto">
            <a:xfrm>
              <a:off x="3902076" y="3108756"/>
              <a:ext cx="474663" cy="1314450"/>
            </a:xfrm>
            <a:custGeom>
              <a:avLst/>
              <a:gdLst/>
              <a:ahLst/>
              <a:cxnLst>
                <a:cxn ang="0">
                  <a:pos x="0" y="660"/>
                </a:cxn>
                <a:cxn ang="0">
                  <a:pos x="0" y="0"/>
                </a:cxn>
                <a:cxn ang="0">
                  <a:pos x="299" y="158"/>
                </a:cxn>
                <a:cxn ang="0">
                  <a:pos x="299" y="828"/>
                </a:cxn>
                <a:cxn ang="0">
                  <a:pos x="0" y="660"/>
                </a:cxn>
              </a:cxnLst>
              <a:rect l="0" t="0" r="r" b="b"/>
              <a:pathLst>
                <a:path w="299" h="828">
                  <a:moveTo>
                    <a:pt x="0" y="660"/>
                  </a:moveTo>
                  <a:lnTo>
                    <a:pt x="0" y="0"/>
                  </a:lnTo>
                  <a:lnTo>
                    <a:pt x="299" y="158"/>
                  </a:lnTo>
                  <a:lnTo>
                    <a:pt x="299" y="828"/>
                  </a:lnTo>
                  <a:lnTo>
                    <a:pt x="0" y="660"/>
                  </a:ln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sp>
        <p:nvSpPr>
          <p:cNvPr id="11" name="Text Placeholder 3">
            <a:extLst>
              <a:ext uri="{FF2B5EF4-FFF2-40B4-BE49-F238E27FC236}">
                <a16:creationId xmlns:a16="http://schemas.microsoft.com/office/drawing/2014/main" id="{C7D3ACAA-C075-436E-8E98-421652013DB5}"/>
              </a:ext>
            </a:extLst>
          </p:cNvPr>
          <p:cNvSpPr txBox="1">
            <a:spLocks/>
          </p:cNvSpPr>
          <p:nvPr/>
        </p:nvSpPr>
        <p:spPr>
          <a:xfrm>
            <a:off x="4295456" y="4741941"/>
            <a:ext cx="737382" cy="41043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2667" dirty="0">
                <a:solidFill>
                  <a:schemeClr val="accent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90%</a:t>
            </a:r>
          </a:p>
        </p:txBody>
      </p:sp>
      <p:sp>
        <p:nvSpPr>
          <p:cNvPr id="12" name="Text Placeholder 3">
            <a:extLst>
              <a:ext uri="{FF2B5EF4-FFF2-40B4-BE49-F238E27FC236}">
                <a16:creationId xmlns:a16="http://schemas.microsoft.com/office/drawing/2014/main" id="{7C7A3098-F04A-4768-94FC-3C4ED38BFF06}"/>
              </a:ext>
            </a:extLst>
          </p:cNvPr>
          <p:cNvSpPr txBox="1">
            <a:spLocks/>
          </p:cNvSpPr>
          <p:nvPr/>
        </p:nvSpPr>
        <p:spPr>
          <a:xfrm>
            <a:off x="3150529" y="2641766"/>
            <a:ext cx="737382" cy="41043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2667" dirty="0">
                <a:solidFill>
                  <a:schemeClr val="accent2"/>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80%</a:t>
            </a:r>
          </a:p>
        </p:txBody>
      </p:sp>
      <p:sp>
        <p:nvSpPr>
          <p:cNvPr id="13" name="Text Placeholder 3">
            <a:extLst>
              <a:ext uri="{FF2B5EF4-FFF2-40B4-BE49-F238E27FC236}">
                <a16:creationId xmlns:a16="http://schemas.microsoft.com/office/drawing/2014/main" id="{8C9F93EF-C888-4B3B-BB8F-49ACE5C5AE79}"/>
              </a:ext>
            </a:extLst>
          </p:cNvPr>
          <p:cNvSpPr txBox="1">
            <a:spLocks/>
          </p:cNvSpPr>
          <p:nvPr/>
        </p:nvSpPr>
        <p:spPr>
          <a:xfrm>
            <a:off x="7843234" y="2180910"/>
            <a:ext cx="737382" cy="41043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2667" dirty="0">
                <a:solidFill>
                  <a:schemeClr val="accent3"/>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60%</a:t>
            </a:r>
          </a:p>
        </p:txBody>
      </p:sp>
      <p:grpSp>
        <p:nvGrpSpPr>
          <p:cNvPr id="14" name="Group 35">
            <a:extLst>
              <a:ext uri="{FF2B5EF4-FFF2-40B4-BE49-F238E27FC236}">
                <a16:creationId xmlns:a16="http://schemas.microsoft.com/office/drawing/2014/main" id="{C5C50D1A-D56F-431B-A1FA-06199D9818B7}"/>
              </a:ext>
            </a:extLst>
          </p:cNvPr>
          <p:cNvGrpSpPr/>
          <p:nvPr/>
        </p:nvGrpSpPr>
        <p:grpSpPr>
          <a:xfrm>
            <a:off x="5202768" y="3406292"/>
            <a:ext cx="628651" cy="1007533"/>
            <a:chOff x="3902076" y="2554719"/>
            <a:chExt cx="471488" cy="755650"/>
          </a:xfrm>
        </p:grpSpPr>
        <p:sp>
          <p:nvSpPr>
            <p:cNvPr id="15" name="Freeform 17">
              <a:extLst>
                <a:ext uri="{FF2B5EF4-FFF2-40B4-BE49-F238E27FC236}">
                  <a16:creationId xmlns:a16="http://schemas.microsoft.com/office/drawing/2014/main" id="{12B9B491-9051-4878-91ED-26644CAAB49F}"/>
                </a:ext>
              </a:extLst>
            </p:cNvPr>
            <p:cNvSpPr>
              <a:spLocks/>
            </p:cNvSpPr>
            <p:nvPr/>
          </p:nvSpPr>
          <p:spPr bwMode="auto">
            <a:xfrm>
              <a:off x="3902076" y="2554719"/>
              <a:ext cx="471488" cy="755650"/>
            </a:xfrm>
            <a:custGeom>
              <a:avLst/>
              <a:gdLst/>
              <a:ahLst/>
              <a:cxnLst>
                <a:cxn ang="0">
                  <a:pos x="297" y="154"/>
                </a:cxn>
                <a:cxn ang="0">
                  <a:pos x="297" y="476"/>
                </a:cxn>
                <a:cxn ang="0">
                  <a:pos x="0" y="320"/>
                </a:cxn>
                <a:cxn ang="0">
                  <a:pos x="0" y="0"/>
                </a:cxn>
                <a:cxn ang="0">
                  <a:pos x="297" y="154"/>
                </a:cxn>
              </a:cxnLst>
              <a:rect l="0" t="0" r="r" b="b"/>
              <a:pathLst>
                <a:path w="297" h="476">
                  <a:moveTo>
                    <a:pt x="297" y="154"/>
                  </a:moveTo>
                  <a:lnTo>
                    <a:pt x="297" y="476"/>
                  </a:lnTo>
                  <a:lnTo>
                    <a:pt x="0" y="320"/>
                  </a:lnTo>
                  <a:lnTo>
                    <a:pt x="0" y="0"/>
                  </a:lnTo>
                  <a:lnTo>
                    <a:pt x="297" y="154"/>
                  </a:ln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6" name="Freeform 62">
              <a:extLst>
                <a:ext uri="{FF2B5EF4-FFF2-40B4-BE49-F238E27FC236}">
                  <a16:creationId xmlns:a16="http://schemas.microsoft.com/office/drawing/2014/main" id="{6FD750CD-83EA-4D66-B077-D399B62241EA}"/>
                </a:ext>
              </a:extLst>
            </p:cNvPr>
            <p:cNvSpPr>
              <a:spLocks noEditPoints="1"/>
            </p:cNvSpPr>
            <p:nvPr/>
          </p:nvSpPr>
          <p:spPr bwMode="auto">
            <a:xfrm rot="1517534">
              <a:off x="3998495" y="2799607"/>
              <a:ext cx="256696" cy="331507"/>
            </a:xfrm>
            <a:custGeom>
              <a:avLst/>
              <a:gdLst>
                <a:gd name="T0" fmla="*/ 3250 w 3635"/>
                <a:gd name="T1" fmla="*/ 2043 h 4701"/>
                <a:gd name="T2" fmla="*/ 2365 w 3635"/>
                <a:gd name="T3" fmla="*/ 1417 h 4701"/>
                <a:gd name="T4" fmla="*/ 2500 w 3635"/>
                <a:gd name="T5" fmla="*/ 1414 h 4701"/>
                <a:gd name="T6" fmla="*/ 3193 w 3635"/>
                <a:gd name="T7" fmla="*/ 1490 h 4701"/>
                <a:gd name="T8" fmla="*/ 3332 w 3635"/>
                <a:gd name="T9" fmla="*/ 1453 h 4701"/>
                <a:gd name="T10" fmla="*/ 2904 w 3635"/>
                <a:gd name="T11" fmla="*/ 1344 h 4701"/>
                <a:gd name="T12" fmla="*/ 2345 w 3635"/>
                <a:gd name="T13" fmla="*/ 1358 h 4701"/>
                <a:gd name="T14" fmla="*/ 2555 w 3635"/>
                <a:gd name="T15" fmla="*/ 1321 h 4701"/>
                <a:gd name="T16" fmla="*/ 3115 w 3635"/>
                <a:gd name="T17" fmla="*/ 1087 h 4701"/>
                <a:gd name="T18" fmla="*/ 3164 w 3635"/>
                <a:gd name="T19" fmla="*/ 986 h 4701"/>
                <a:gd name="T20" fmla="*/ 2816 w 3635"/>
                <a:gd name="T21" fmla="*/ 1081 h 4701"/>
                <a:gd name="T22" fmla="*/ 2629 w 3635"/>
                <a:gd name="T23" fmla="*/ 1209 h 4701"/>
                <a:gd name="T24" fmla="*/ 2181 w 3635"/>
                <a:gd name="T25" fmla="*/ 1292 h 4701"/>
                <a:gd name="T26" fmla="*/ 2603 w 3635"/>
                <a:gd name="T27" fmla="*/ 126 h 4701"/>
                <a:gd name="T28" fmla="*/ 2312 w 3635"/>
                <a:gd name="T29" fmla="*/ 78 h 4701"/>
                <a:gd name="T30" fmla="*/ 1847 w 3635"/>
                <a:gd name="T31" fmla="*/ 174 h 4701"/>
                <a:gd name="T32" fmla="*/ 1664 w 3635"/>
                <a:gd name="T33" fmla="*/ 170 h 4701"/>
                <a:gd name="T34" fmla="*/ 1483 w 3635"/>
                <a:gd name="T35" fmla="*/ 165 h 4701"/>
                <a:gd name="T36" fmla="*/ 893 w 3635"/>
                <a:gd name="T37" fmla="*/ 359 h 4701"/>
                <a:gd name="T38" fmla="*/ 1466 w 3635"/>
                <a:gd name="T39" fmla="*/ 1398 h 4701"/>
                <a:gd name="T40" fmla="*/ 115 w 3635"/>
                <a:gd name="T41" fmla="*/ 2775 h 4701"/>
                <a:gd name="T42" fmla="*/ 402 w 3635"/>
                <a:gd name="T43" fmla="*/ 4149 h 4701"/>
                <a:gd name="T44" fmla="*/ 1817 w 3635"/>
                <a:gd name="T45" fmla="*/ 4701 h 4701"/>
                <a:gd name="T46" fmla="*/ 3515 w 3635"/>
                <a:gd name="T47" fmla="*/ 3556 h 4701"/>
                <a:gd name="T48" fmla="*/ 3250 w 3635"/>
                <a:gd name="T49" fmla="*/ 2043 h 4701"/>
                <a:gd name="T50" fmla="*/ 1605 w 3635"/>
                <a:gd name="T51" fmla="*/ 329 h 4701"/>
                <a:gd name="T52" fmla="*/ 1781 w 3635"/>
                <a:gd name="T53" fmla="*/ 333 h 4701"/>
                <a:gd name="T54" fmla="*/ 1970 w 3635"/>
                <a:gd name="T55" fmla="*/ 338 h 4701"/>
                <a:gd name="T56" fmla="*/ 2287 w 3635"/>
                <a:gd name="T57" fmla="*/ 306 h 4701"/>
                <a:gd name="T58" fmla="*/ 2077 w 3635"/>
                <a:gd name="T59" fmla="*/ 444 h 4701"/>
                <a:gd name="T60" fmla="*/ 1157 w 3635"/>
                <a:gd name="T61" fmla="*/ 446 h 4701"/>
                <a:gd name="T62" fmla="*/ 1605 w 3635"/>
                <a:gd name="T63" fmla="*/ 329 h 4701"/>
                <a:gd name="T64" fmla="*/ 1874 w 3635"/>
                <a:gd name="T65" fmla="*/ 3776 h 4701"/>
                <a:gd name="T66" fmla="*/ 1874 w 3635"/>
                <a:gd name="T67" fmla="*/ 4034 h 4701"/>
                <a:gd name="T68" fmla="*/ 1717 w 3635"/>
                <a:gd name="T69" fmla="*/ 4034 h 4701"/>
                <a:gd name="T70" fmla="*/ 1717 w 3635"/>
                <a:gd name="T71" fmla="*/ 3786 h 4701"/>
                <a:gd name="T72" fmla="*/ 1340 w 3635"/>
                <a:gd name="T73" fmla="*/ 3677 h 4701"/>
                <a:gd name="T74" fmla="*/ 1400 w 3635"/>
                <a:gd name="T75" fmla="*/ 3510 h 4701"/>
                <a:gd name="T76" fmla="*/ 1755 w 3635"/>
                <a:gd name="T77" fmla="*/ 3617 h 4701"/>
                <a:gd name="T78" fmla="*/ 2034 w 3635"/>
                <a:gd name="T79" fmla="*/ 3374 h 4701"/>
                <a:gd name="T80" fmla="*/ 1769 w 3635"/>
                <a:gd name="T81" fmla="*/ 3079 h 4701"/>
                <a:gd name="T82" fmla="*/ 1360 w 3635"/>
                <a:gd name="T83" fmla="*/ 2647 h 4701"/>
                <a:gd name="T84" fmla="*/ 1732 w 3635"/>
                <a:gd name="T85" fmla="*/ 2248 h 4701"/>
                <a:gd name="T86" fmla="*/ 1732 w 3635"/>
                <a:gd name="T87" fmla="*/ 2000 h 4701"/>
                <a:gd name="T88" fmla="*/ 1889 w 3635"/>
                <a:gd name="T89" fmla="*/ 2000 h 4701"/>
                <a:gd name="T90" fmla="*/ 1888 w 3635"/>
                <a:gd name="T91" fmla="*/ 2240 h 4701"/>
                <a:gd name="T92" fmla="*/ 2211 w 3635"/>
                <a:gd name="T93" fmla="*/ 2327 h 4701"/>
                <a:gd name="T94" fmla="*/ 2149 w 3635"/>
                <a:gd name="T95" fmla="*/ 2491 h 4701"/>
                <a:gd name="T96" fmla="*/ 1836 w 3635"/>
                <a:gd name="T97" fmla="*/ 2404 h 4701"/>
                <a:gd name="T98" fmla="*/ 1589 w 3635"/>
                <a:gd name="T99" fmla="*/ 2620 h 4701"/>
                <a:gd name="T100" fmla="*/ 1881 w 3635"/>
                <a:gd name="T101" fmla="*/ 2902 h 4701"/>
                <a:gd name="T102" fmla="*/ 2265 w 3635"/>
                <a:gd name="T103" fmla="*/ 3354 h 4701"/>
                <a:gd name="T104" fmla="*/ 1874 w 3635"/>
                <a:gd name="T105" fmla="*/ 3776 h 4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35" h="4701">
                  <a:moveTo>
                    <a:pt x="3250" y="2043"/>
                  </a:moveTo>
                  <a:cubicBezTo>
                    <a:pt x="3034" y="1723"/>
                    <a:pt x="2729" y="1509"/>
                    <a:pt x="2365" y="1417"/>
                  </a:cubicBezTo>
                  <a:cubicBezTo>
                    <a:pt x="2410" y="1417"/>
                    <a:pt x="2456" y="1416"/>
                    <a:pt x="2500" y="1414"/>
                  </a:cubicBezTo>
                  <a:cubicBezTo>
                    <a:pt x="2679" y="1408"/>
                    <a:pt x="3072" y="1316"/>
                    <a:pt x="3193" y="1490"/>
                  </a:cubicBezTo>
                  <a:cubicBezTo>
                    <a:pt x="3217" y="1524"/>
                    <a:pt x="3342" y="1468"/>
                    <a:pt x="3332" y="1453"/>
                  </a:cubicBezTo>
                  <a:cubicBezTo>
                    <a:pt x="3242" y="1324"/>
                    <a:pt x="3042" y="1341"/>
                    <a:pt x="2904" y="1344"/>
                  </a:cubicBezTo>
                  <a:cubicBezTo>
                    <a:pt x="2730" y="1349"/>
                    <a:pt x="2528" y="1384"/>
                    <a:pt x="2345" y="1358"/>
                  </a:cubicBezTo>
                  <a:cubicBezTo>
                    <a:pt x="2415" y="1351"/>
                    <a:pt x="2485" y="1340"/>
                    <a:pt x="2555" y="1321"/>
                  </a:cubicBezTo>
                  <a:cubicBezTo>
                    <a:pt x="2757" y="1266"/>
                    <a:pt x="2892" y="1086"/>
                    <a:pt x="3115" y="1087"/>
                  </a:cubicBezTo>
                  <a:cubicBezTo>
                    <a:pt x="3139" y="1081"/>
                    <a:pt x="3202" y="987"/>
                    <a:pt x="3164" y="986"/>
                  </a:cubicBezTo>
                  <a:cubicBezTo>
                    <a:pt x="3034" y="986"/>
                    <a:pt x="2929" y="1016"/>
                    <a:pt x="2816" y="1081"/>
                  </a:cubicBezTo>
                  <a:cubicBezTo>
                    <a:pt x="2751" y="1118"/>
                    <a:pt x="2692" y="1168"/>
                    <a:pt x="2629" y="1209"/>
                  </a:cubicBezTo>
                  <a:cubicBezTo>
                    <a:pt x="2499" y="1292"/>
                    <a:pt x="2336" y="1296"/>
                    <a:pt x="2181" y="1292"/>
                  </a:cubicBezTo>
                  <a:cubicBezTo>
                    <a:pt x="2457" y="910"/>
                    <a:pt x="2694" y="338"/>
                    <a:pt x="2603" y="126"/>
                  </a:cubicBezTo>
                  <a:cubicBezTo>
                    <a:pt x="2560" y="25"/>
                    <a:pt x="2452" y="0"/>
                    <a:pt x="2312" y="78"/>
                  </a:cubicBezTo>
                  <a:cubicBezTo>
                    <a:pt x="2162" y="163"/>
                    <a:pt x="1992" y="174"/>
                    <a:pt x="1847" y="174"/>
                  </a:cubicBezTo>
                  <a:cubicBezTo>
                    <a:pt x="1786" y="174"/>
                    <a:pt x="1724" y="172"/>
                    <a:pt x="1664" y="170"/>
                  </a:cubicBezTo>
                  <a:cubicBezTo>
                    <a:pt x="1603" y="167"/>
                    <a:pt x="1542" y="165"/>
                    <a:pt x="1483" y="165"/>
                  </a:cubicBezTo>
                  <a:cubicBezTo>
                    <a:pt x="1287" y="165"/>
                    <a:pt x="1064" y="188"/>
                    <a:pt x="893" y="359"/>
                  </a:cubicBezTo>
                  <a:cubicBezTo>
                    <a:pt x="759" y="498"/>
                    <a:pt x="939" y="1065"/>
                    <a:pt x="1466" y="1398"/>
                  </a:cubicBezTo>
                  <a:cubicBezTo>
                    <a:pt x="532" y="1536"/>
                    <a:pt x="256" y="2162"/>
                    <a:pt x="115" y="2775"/>
                  </a:cubicBezTo>
                  <a:cubicBezTo>
                    <a:pt x="0" y="3275"/>
                    <a:pt x="105" y="3776"/>
                    <a:pt x="402" y="4149"/>
                  </a:cubicBezTo>
                  <a:cubicBezTo>
                    <a:pt x="686" y="4505"/>
                    <a:pt x="1337" y="4701"/>
                    <a:pt x="1817" y="4701"/>
                  </a:cubicBezTo>
                  <a:cubicBezTo>
                    <a:pt x="2946" y="4701"/>
                    <a:pt x="3375" y="4232"/>
                    <a:pt x="3515" y="3556"/>
                  </a:cubicBezTo>
                  <a:cubicBezTo>
                    <a:pt x="3635" y="3033"/>
                    <a:pt x="3536" y="2467"/>
                    <a:pt x="3250" y="2043"/>
                  </a:cubicBezTo>
                  <a:close/>
                  <a:moveTo>
                    <a:pt x="1605" y="329"/>
                  </a:moveTo>
                  <a:cubicBezTo>
                    <a:pt x="1663" y="329"/>
                    <a:pt x="1722" y="331"/>
                    <a:pt x="1781" y="333"/>
                  </a:cubicBezTo>
                  <a:cubicBezTo>
                    <a:pt x="1844" y="335"/>
                    <a:pt x="1907" y="338"/>
                    <a:pt x="1970" y="338"/>
                  </a:cubicBezTo>
                  <a:cubicBezTo>
                    <a:pt x="2064" y="338"/>
                    <a:pt x="2174" y="332"/>
                    <a:pt x="2287" y="306"/>
                  </a:cubicBezTo>
                  <a:cubicBezTo>
                    <a:pt x="2216" y="349"/>
                    <a:pt x="2145" y="396"/>
                    <a:pt x="2077" y="444"/>
                  </a:cubicBezTo>
                  <a:cubicBezTo>
                    <a:pt x="1745" y="672"/>
                    <a:pt x="1482" y="852"/>
                    <a:pt x="1157" y="446"/>
                  </a:cubicBezTo>
                  <a:cubicBezTo>
                    <a:pt x="1285" y="345"/>
                    <a:pt x="1447" y="329"/>
                    <a:pt x="1605" y="329"/>
                  </a:cubicBezTo>
                  <a:close/>
                  <a:moveTo>
                    <a:pt x="1874" y="3776"/>
                  </a:moveTo>
                  <a:lnTo>
                    <a:pt x="1874" y="4034"/>
                  </a:lnTo>
                  <a:lnTo>
                    <a:pt x="1717" y="4034"/>
                  </a:lnTo>
                  <a:lnTo>
                    <a:pt x="1717" y="3786"/>
                  </a:lnTo>
                  <a:cubicBezTo>
                    <a:pt x="1574" y="3783"/>
                    <a:pt x="1427" y="3738"/>
                    <a:pt x="1340" y="3677"/>
                  </a:cubicBezTo>
                  <a:lnTo>
                    <a:pt x="1400" y="3510"/>
                  </a:lnTo>
                  <a:cubicBezTo>
                    <a:pt x="1487" y="3567"/>
                    <a:pt x="1616" y="3617"/>
                    <a:pt x="1755" y="3617"/>
                  </a:cubicBezTo>
                  <a:cubicBezTo>
                    <a:pt x="1930" y="3617"/>
                    <a:pt x="2034" y="3515"/>
                    <a:pt x="2034" y="3374"/>
                  </a:cubicBezTo>
                  <a:cubicBezTo>
                    <a:pt x="2034" y="3238"/>
                    <a:pt x="1953" y="3153"/>
                    <a:pt x="1769" y="3079"/>
                  </a:cubicBezTo>
                  <a:cubicBezTo>
                    <a:pt x="1517" y="2979"/>
                    <a:pt x="1360" y="2863"/>
                    <a:pt x="1360" y="2647"/>
                  </a:cubicBezTo>
                  <a:cubicBezTo>
                    <a:pt x="1360" y="2441"/>
                    <a:pt x="1506" y="2285"/>
                    <a:pt x="1732" y="2248"/>
                  </a:cubicBezTo>
                  <a:lnTo>
                    <a:pt x="1732" y="2000"/>
                  </a:lnTo>
                  <a:lnTo>
                    <a:pt x="1889" y="2000"/>
                  </a:lnTo>
                  <a:lnTo>
                    <a:pt x="1888" y="2240"/>
                  </a:lnTo>
                  <a:cubicBezTo>
                    <a:pt x="2035" y="2245"/>
                    <a:pt x="2136" y="2285"/>
                    <a:pt x="2211" y="2327"/>
                  </a:cubicBezTo>
                  <a:lnTo>
                    <a:pt x="2149" y="2491"/>
                  </a:lnTo>
                  <a:cubicBezTo>
                    <a:pt x="2097" y="2461"/>
                    <a:pt x="1995" y="2404"/>
                    <a:pt x="1836" y="2404"/>
                  </a:cubicBezTo>
                  <a:cubicBezTo>
                    <a:pt x="1645" y="2404"/>
                    <a:pt x="1589" y="2518"/>
                    <a:pt x="1589" y="2620"/>
                  </a:cubicBezTo>
                  <a:cubicBezTo>
                    <a:pt x="1589" y="2746"/>
                    <a:pt x="1665" y="2811"/>
                    <a:pt x="1881" y="2902"/>
                  </a:cubicBezTo>
                  <a:cubicBezTo>
                    <a:pt x="2136" y="3007"/>
                    <a:pt x="2265" y="3133"/>
                    <a:pt x="2265" y="3354"/>
                  </a:cubicBezTo>
                  <a:cubicBezTo>
                    <a:pt x="2265" y="3552"/>
                    <a:pt x="2129" y="3736"/>
                    <a:pt x="1874" y="3776"/>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17" name="Group 33">
            <a:extLst>
              <a:ext uri="{FF2B5EF4-FFF2-40B4-BE49-F238E27FC236}">
                <a16:creationId xmlns:a16="http://schemas.microsoft.com/office/drawing/2014/main" id="{0FDF908F-E8FB-4A5C-872C-690282FB963F}"/>
              </a:ext>
            </a:extLst>
          </p:cNvPr>
          <p:cNvGrpSpPr/>
          <p:nvPr/>
        </p:nvGrpSpPr>
        <p:grpSpPr>
          <a:xfrm>
            <a:off x="5228169" y="3006242"/>
            <a:ext cx="1166284" cy="681567"/>
            <a:chOff x="3921126" y="2254681"/>
            <a:chExt cx="874713" cy="511175"/>
          </a:xfrm>
        </p:grpSpPr>
        <p:sp>
          <p:nvSpPr>
            <p:cNvPr id="18" name="Freeform 16">
              <a:extLst>
                <a:ext uri="{FF2B5EF4-FFF2-40B4-BE49-F238E27FC236}">
                  <a16:creationId xmlns:a16="http://schemas.microsoft.com/office/drawing/2014/main" id="{8CE9D2DB-80FB-4CC9-B9FE-C957C729554A}"/>
                </a:ext>
              </a:extLst>
            </p:cNvPr>
            <p:cNvSpPr>
              <a:spLocks/>
            </p:cNvSpPr>
            <p:nvPr/>
          </p:nvSpPr>
          <p:spPr bwMode="auto">
            <a:xfrm>
              <a:off x="3921126" y="2254681"/>
              <a:ext cx="874713" cy="511175"/>
            </a:xfrm>
            <a:custGeom>
              <a:avLst/>
              <a:gdLst/>
              <a:ahLst/>
              <a:cxnLst>
                <a:cxn ang="0">
                  <a:pos x="551" y="160"/>
                </a:cxn>
                <a:cxn ang="0">
                  <a:pos x="289" y="322"/>
                </a:cxn>
                <a:cxn ang="0">
                  <a:pos x="0" y="170"/>
                </a:cxn>
                <a:cxn ang="0">
                  <a:pos x="271" y="0"/>
                </a:cxn>
                <a:cxn ang="0">
                  <a:pos x="551" y="160"/>
                </a:cxn>
              </a:cxnLst>
              <a:rect l="0" t="0" r="r" b="b"/>
              <a:pathLst>
                <a:path w="551" h="322">
                  <a:moveTo>
                    <a:pt x="551" y="160"/>
                  </a:moveTo>
                  <a:lnTo>
                    <a:pt x="289" y="322"/>
                  </a:lnTo>
                  <a:lnTo>
                    <a:pt x="0" y="170"/>
                  </a:lnTo>
                  <a:lnTo>
                    <a:pt x="271" y="0"/>
                  </a:lnTo>
                  <a:lnTo>
                    <a:pt x="551" y="160"/>
                  </a:lnTo>
                  <a:close/>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9" name="Freeform 65">
              <a:extLst>
                <a:ext uri="{FF2B5EF4-FFF2-40B4-BE49-F238E27FC236}">
                  <a16:creationId xmlns:a16="http://schemas.microsoft.com/office/drawing/2014/main" id="{2F4E08DF-0AB9-4BD2-8430-1B6E6C9F18A3}"/>
                </a:ext>
              </a:extLst>
            </p:cNvPr>
            <p:cNvSpPr>
              <a:spLocks noEditPoints="1"/>
            </p:cNvSpPr>
            <p:nvPr/>
          </p:nvSpPr>
          <p:spPr bwMode="auto">
            <a:xfrm>
              <a:off x="4270663" y="2396300"/>
              <a:ext cx="259763" cy="250162"/>
            </a:xfrm>
            <a:custGeom>
              <a:avLst/>
              <a:gdLst>
                <a:gd name="connsiteX0" fmla="*/ 216243 w 609050"/>
                <a:gd name="connsiteY0" fmla="*/ 412730 h 586540"/>
                <a:gd name="connsiteX1" fmla="*/ 216243 w 609050"/>
                <a:gd name="connsiteY1" fmla="*/ 456594 h 586540"/>
                <a:gd name="connsiteX2" fmla="*/ 293953 w 609050"/>
                <a:gd name="connsiteY2" fmla="*/ 456594 h 586540"/>
                <a:gd name="connsiteX3" fmla="*/ 293953 w 609050"/>
                <a:gd name="connsiteY3" fmla="*/ 412730 h 586540"/>
                <a:gd name="connsiteX4" fmla="*/ 69884 w 609050"/>
                <a:gd name="connsiteY4" fmla="*/ 412730 h 586540"/>
                <a:gd name="connsiteX5" fmla="*/ 69884 w 609050"/>
                <a:gd name="connsiteY5" fmla="*/ 456594 h 586540"/>
                <a:gd name="connsiteX6" fmla="*/ 147595 w 609050"/>
                <a:gd name="connsiteY6" fmla="*/ 456594 h 586540"/>
                <a:gd name="connsiteX7" fmla="*/ 147595 w 609050"/>
                <a:gd name="connsiteY7" fmla="*/ 412730 h 586540"/>
                <a:gd name="connsiteX8" fmla="*/ 460769 w 609050"/>
                <a:gd name="connsiteY8" fmla="*/ 376268 h 586540"/>
                <a:gd name="connsiteX9" fmla="*/ 460769 w 609050"/>
                <a:gd name="connsiteY9" fmla="*/ 414786 h 586540"/>
                <a:gd name="connsiteX10" fmla="*/ 555916 w 609050"/>
                <a:gd name="connsiteY10" fmla="*/ 414786 h 586540"/>
                <a:gd name="connsiteX11" fmla="*/ 555916 w 609050"/>
                <a:gd name="connsiteY11" fmla="*/ 376268 h 586540"/>
                <a:gd name="connsiteX12" fmla="*/ 216243 w 609050"/>
                <a:gd name="connsiteY12" fmla="*/ 339670 h 586540"/>
                <a:gd name="connsiteX13" fmla="*/ 216243 w 609050"/>
                <a:gd name="connsiteY13" fmla="*/ 383533 h 586540"/>
                <a:gd name="connsiteX14" fmla="*/ 293953 w 609050"/>
                <a:gd name="connsiteY14" fmla="*/ 383533 h 586540"/>
                <a:gd name="connsiteX15" fmla="*/ 293953 w 609050"/>
                <a:gd name="connsiteY15" fmla="*/ 339670 h 586540"/>
                <a:gd name="connsiteX16" fmla="*/ 69884 w 609050"/>
                <a:gd name="connsiteY16" fmla="*/ 339670 h 586540"/>
                <a:gd name="connsiteX17" fmla="*/ 69884 w 609050"/>
                <a:gd name="connsiteY17" fmla="*/ 383533 h 586540"/>
                <a:gd name="connsiteX18" fmla="*/ 147595 w 609050"/>
                <a:gd name="connsiteY18" fmla="*/ 383533 h 586540"/>
                <a:gd name="connsiteX19" fmla="*/ 147595 w 609050"/>
                <a:gd name="connsiteY19" fmla="*/ 339670 h 586540"/>
                <a:gd name="connsiteX20" fmla="*/ 460769 w 609050"/>
                <a:gd name="connsiteY20" fmla="*/ 303071 h 586540"/>
                <a:gd name="connsiteX21" fmla="*/ 460769 w 609050"/>
                <a:gd name="connsiteY21" fmla="*/ 341726 h 586540"/>
                <a:gd name="connsiteX22" fmla="*/ 555916 w 609050"/>
                <a:gd name="connsiteY22" fmla="*/ 341726 h 586540"/>
                <a:gd name="connsiteX23" fmla="*/ 555916 w 609050"/>
                <a:gd name="connsiteY23" fmla="*/ 303071 h 586540"/>
                <a:gd name="connsiteX24" fmla="*/ 216243 w 609050"/>
                <a:gd name="connsiteY24" fmla="*/ 266609 h 586540"/>
                <a:gd name="connsiteX25" fmla="*/ 216243 w 609050"/>
                <a:gd name="connsiteY25" fmla="*/ 310473 h 586540"/>
                <a:gd name="connsiteX26" fmla="*/ 293953 w 609050"/>
                <a:gd name="connsiteY26" fmla="*/ 310473 h 586540"/>
                <a:gd name="connsiteX27" fmla="*/ 293953 w 609050"/>
                <a:gd name="connsiteY27" fmla="*/ 266609 h 586540"/>
                <a:gd name="connsiteX28" fmla="*/ 69884 w 609050"/>
                <a:gd name="connsiteY28" fmla="*/ 266609 h 586540"/>
                <a:gd name="connsiteX29" fmla="*/ 69884 w 609050"/>
                <a:gd name="connsiteY29" fmla="*/ 310473 h 586540"/>
                <a:gd name="connsiteX30" fmla="*/ 147595 w 609050"/>
                <a:gd name="connsiteY30" fmla="*/ 310473 h 586540"/>
                <a:gd name="connsiteX31" fmla="*/ 147595 w 609050"/>
                <a:gd name="connsiteY31" fmla="*/ 266609 h 586540"/>
                <a:gd name="connsiteX32" fmla="*/ 460769 w 609050"/>
                <a:gd name="connsiteY32" fmla="*/ 230010 h 586540"/>
                <a:gd name="connsiteX33" fmla="*/ 460769 w 609050"/>
                <a:gd name="connsiteY33" fmla="*/ 268528 h 586540"/>
                <a:gd name="connsiteX34" fmla="*/ 555916 w 609050"/>
                <a:gd name="connsiteY34" fmla="*/ 268528 h 586540"/>
                <a:gd name="connsiteX35" fmla="*/ 555916 w 609050"/>
                <a:gd name="connsiteY35" fmla="*/ 230010 h 586540"/>
                <a:gd name="connsiteX36" fmla="*/ 216243 w 609050"/>
                <a:gd name="connsiteY36" fmla="*/ 193549 h 586540"/>
                <a:gd name="connsiteX37" fmla="*/ 216243 w 609050"/>
                <a:gd name="connsiteY37" fmla="*/ 237412 h 586540"/>
                <a:gd name="connsiteX38" fmla="*/ 293953 w 609050"/>
                <a:gd name="connsiteY38" fmla="*/ 237412 h 586540"/>
                <a:gd name="connsiteX39" fmla="*/ 293953 w 609050"/>
                <a:gd name="connsiteY39" fmla="*/ 193549 h 586540"/>
                <a:gd name="connsiteX40" fmla="*/ 69884 w 609050"/>
                <a:gd name="connsiteY40" fmla="*/ 193549 h 586540"/>
                <a:gd name="connsiteX41" fmla="*/ 69884 w 609050"/>
                <a:gd name="connsiteY41" fmla="*/ 237412 h 586540"/>
                <a:gd name="connsiteX42" fmla="*/ 147595 w 609050"/>
                <a:gd name="connsiteY42" fmla="*/ 237412 h 586540"/>
                <a:gd name="connsiteX43" fmla="*/ 147595 w 609050"/>
                <a:gd name="connsiteY43" fmla="*/ 193549 h 586540"/>
                <a:gd name="connsiteX44" fmla="*/ 460769 w 609050"/>
                <a:gd name="connsiteY44" fmla="*/ 156950 h 586540"/>
                <a:gd name="connsiteX45" fmla="*/ 460769 w 609050"/>
                <a:gd name="connsiteY45" fmla="*/ 195468 h 586540"/>
                <a:gd name="connsiteX46" fmla="*/ 555916 w 609050"/>
                <a:gd name="connsiteY46" fmla="*/ 195468 h 586540"/>
                <a:gd name="connsiteX47" fmla="*/ 555916 w 609050"/>
                <a:gd name="connsiteY47" fmla="*/ 156950 h 586540"/>
                <a:gd name="connsiteX48" fmla="*/ 192926 w 609050"/>
                <a:gd name="connsiteY48" fmla="*/ 96251 h 586540"/>
                <a:gd name="connsiteX49" fmla="*/ 361366 w 609050"/>
                <a:gd name="connsiteY49" fmla="*/ 96251 h 586540"/>
                <a:gd name="connsiteX50" fmla="*/ 361366 w 609050"/>
                <a:gd name="connsiteY50" fmla="*/ 114880 h 586540"/>
                <a:gd name="connsiteX51" fmla="*/ 192926 w 609050"/>
                <a:gd name="connsiteY51" fmla="*/ 114880 h 586540"/>
                <a:gd name="connsiteX52" fmla="*/ 192926 w 609050"/>
                <a:gd name="connsiteY52" fmla="*/ 49819 h 586540"/>
                <a:gd name="connsiteX53" fmla="*/ 361366 w 609050"/>
                <a:gd name="connsiteY53" fmla="*/ 49819 h 586540"/>
                <a:gd name="connsiteX54" fmla="*/ 361366 w 609050"/>
                <a:gd name="connsiteY54" fmla="*/ 68307 h 586540"/>
                <a:gd name="connsiteX55" fmla="*/ 192926 w 609050"/>
                <a:gd name="connsiteY55" fmla="*/ 68307 h 586540"/>
                <a:gd name="connsiteX56" fmla="*/ 166130 w 609050"/>
                <a:gd name="connsiteY56" fmla="*/ 25222 h 586540"/>
                <a:gd name="connsiteX57" fmla="*/ 166130 w 609050"/>
                <a:gd name="connsiteY57" fmla="*/ 155716 h 586540"/>
                <a:gd name="connsiteX58" fmla="*/ 338987 w 609050"/>
                <a:gd name="connsiteY58" fmla="*/ 155716 h 586540"/>
                <a:gd name="connsiteX59" fmla="*/ 338987 w 609050"/>
                <a:gd name="connsiteY59" fmla="*/ 341040 h 586540"/>
                <a:gd name="connsiteX60" fmla="*/ 338987 w 609050"/>
                <a:gd name="connsiteY60" fmla="*/ 531710 h 586540"/>
                <a:gd name="connsiteX61" fmla="*/ 366721 w 609050"/>
                <a:gd name="connsiteY61" fmla="*/ 531710 h 586540"/>
                <a:gd name="connsiteX62" fmla="*/ 366721 w 609050"/>
                <a:gd name="connsiteY62" fmla="*/ 341040 h 586540"/>
                <a:gd name="connsiteX63" fmla="*/ 366721 w 609050"/>
                <a:gd name="connsiteY63" fmla="*/ 155305 h 586540"/>
                <a:gd name="connsiteX64" fmla="*/ 388002 w 609050"/>
                <a:gd name="connsiteY64" fmla="*/ 143517 h 586540"/>
                <a:gd name="connsiteX65" fmla="*/ 388002 w 609050"/>
                <a:gd name="connsiteY65" fmla="*/ 25222 h 586540"/>
                <a:gd name="connsiteX66" fmla="*/ 140867 w 609050"/>
                <a:gd name="connsiteY66" fmla="*/ 0 h 586540"/>
                <a:gd name="connsiteX67" fmla="*/ 413402 w 609050"/>
                <a:gd name="connsiteY67" fmla="*/ 0 h 586540"/>
                <a:gd name="connsiteX68" fmla="*/ 413402 w 609050"/>
                <a:gd name="connsiteY68" fmla="*/ 129398 h 586540"/>
                <a:gd name="connsiteX69" fmla="*/ 432486 w 609050"/>
                <a:gd name="connsiteY69" fmla="*/ 118843 h 586540"/>
                <a:gd name="connsiteX70" fmla="*/ 584199 w 609050"/>
                <a:gd name="connsiteY70" fmla="*/ 118843 h 586540"/>
                <a:gd name="connsiteX71" fmla="*/ 584199 w 609050"/>
                <a:gd name="connsiteY71" fmla="*/ 531710 h 586540"/>
                <a:gd name="connsiteX72" fmla="*/ 609050 w 609050"/>
                <a:gd name="connsiteY72" fmla="*/ 531710 h 586540"/>
                <a:gd name="connsiteX73" fmla="*/ 609050 w 609050"/>
                <a:gd name="connsiteY73" fmla="*/ 586540 h 586540"/>
                <a:gd name="connsiteX74" fmla="*/ 0 w 609050"/>
                <a:gd name="connsiteY74" fmla="*/ 586540 h 586540"/>
                <a:gd name="connsiteX75" fmla="*/ 0 w 609050"/>
                <a:gd name="connsiteY75" fmla="*/ 531710 h 586540"/>
                <a:gd name="connsiteX76" fmla="*/ 24851 w 609050"/>
                <a:gd name="connsiteY76" fmla="*/ 531710 h 586540"/>
                <a:gd name="connsiteX77" fmla="*/ 24851 w 609050"/>
                <a:gd name="connsiteY77" fmla="*/ 155716 h 586540"/>
                <a:gd name="connsiteX78" fmla="*/ 140867 w 609050"/>
                <a:gd name="connsiteY78" fmla="*/ 155716 h 58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09050" h="586540">
                  <a:moveTo>
                    <a:pt x="216243" y="412730"/>
                  </a:moveTo>
                  <a:lnTo>
                    <a:pt x="216243" y="456594"/>
                  </a:lnTo>
                  <a:lnTo>
                    <a:pt x="293953" y="456594"/>
                  </a:lnTo>
                  <a:lnTo>
                    <a:pt x="293953" y="412730"/>
                  </a:lnTo>
                  <a:close/>
                  <a:moveTo>
                    <a:pt x="69884" y="412730"/>
                  </a:moveTo>
                  <a:lnTo>
                    <a:pt x="69884" y="456594"/>
                  </a:lnTo>
                  <a:lnTo>
                    <a:pt x="147595" y="456594"/>
                  </a:lnTo>
                  <a:lnTo>
                    <a:pt x="147595" y="412730"/>
                  </a:lnTo>
                  <a:close/>
                  <a:moveTo>
                    <a:pt x="460769" y="376268"/>
                  </a:moveTo>
                  <a:lnTo>
                    <a:pt x="460769" y="414786"/>
                  </a:lnTo>
                  <a:lnTo>
                    <a:pt x="555916" y="414786"/>
                  </a:lnTo>
                  <a:lnTo>
                    <a:pt x="555916" y="376268"/>
                  </a:lnTo>
                  <a:close/>
                  <a:moveTo>
                    <a:pt x="216243" y="339670"/>
                  </a:moveTo>
                  <a:lnTo>
                    <a:pt x="216243" y="383533"/>
                  </a:lnTo>
                  <a:lnTo>
                    <a:pt x="293953" y="383533"/>
                  </a:lnTo>
                  <a:lnTo>
                    <a:pt x="293953" y="339670"/>
                  </a:lnTo>
                  <a:close/>
                  <a:moveTo>
                    <a:pt x="69884" y="339670"/>
                  </a:moveTo>
                  <a:lnTo>
                    <a:pt x="69884" y="383533"/>
                  </a:lnTo>
                  <a:lnTo>
                    <a:pt x="147595" y="383533"/>
                  </a:lnTo>
                  <a:lnTo>
                    <a:pt x="147595" y="339670"/>
                  </a:lnTo>
                  <a:close/>
                  <a:moveTo>
                    <a:pt x="460769" y="303071"/>
                  </a:moveTo>
                  <a:lnTo>
                    <a:pt x="460769" y="341726"/>
                  </a:lnTo>
                  <a:lnTo>
                    <a:pt x="555916" y="341726"/>
                  </a:lnTo>
                  <a:lnTo>
                    <a:pt x="555916" y="303071"/>
                  </a:lnTo>
                  <a:close/>
                  <a:moveTo>
                    <a:pt x="216243" y="266609"/>
                  </a:moveTo>
                  <a:lnTo>
                    <a:pt x="216243" y="310473"/>
                  </a:lnTo>
                  <a:lnTo>
                    <a:pt x="293953" y="310473"/>
                  </a:lnTo>
                  <a:lnTo>
                    <a:pt x="293953" y="266609"/>
                  </a:lnTo>
                  <a:close/>
                  <a:moveTo>
                    <a:pt x="69884" y="266609"/>
                  </a:moveTo>
                  <a:lnTo>
                    <a:pt x="69884" y="310473"/>
                  </a:lnTo>
                  <a:lnTo>
                    <a:pt x="147595" y="310473"/>
                  </a:lnTo>
                  <a:lnTo>
                    <a:pt x="147595" y="266609"/>
                  </a:lnTo>
                  <a:close/>
                  <a:moveTo>
                    <a:pt x="460769" y="230010"/>
                  </a:moveTo>
                  <a:lnTo>
                    <a:pt x="460769" y="268528"/>
                  </a:lnTo>
                  <a:lnTo>
                    <a:pt x="555916" y="268528"/>
                  </a:lnTo>
                  <a:lnTo>
                    <a:pt x="555916" y="230010"/>
                  </a:lnTo>
                  <a:close/>
                  <a:moveTo>
                    <a:pt x="216243" y="193549"/>
                  </a:moveTo>
                  <a:lnTo>
                    <a:pt x="216243" y="237412"/>
                  </a:lnTo>
                  <a:lnTo>
                    <a:pt x="293953" y="237412"/>
                  </a:lnTo>
                  <a:lnTo>
                    <a:pt x="293953" y="193549"/>
                  </a:lnTo>
                  <a:close/>
                  <a:moveTo>
                    <a:pt x="69884" y="193549"/>
                  </a:moveTo>
                  <a:lnTo>
                    <a:pt x="69884" y="237412"/>
                  </a:lnTo>
                  <a:lnTo>
                    <a:pt x="147595" y="237412"/>
                  </a:lnTo>
                  <a:lnTo>
                    <a:pt x="147595" y="193549"/>
                  </a:lnTo>
                  <a:close/>
                  <a:moveTo>
                    <a:pt x="460769" y="156950"/>
                  </a:moveTo>
                  <a:lnTo>
                    <a:pt x="460769" y="195468"/>
                  </a:lnTo>
                  <a:lnTo>
                    <a:pt x="555916" y="195468"/>
                  </a:lnTo>
                  <a:lnTo>
                    <a:pt x="555916" y="156950"/>
                  </a:lnTo>
                  <a:close/>
                  <a:moveTo>
                    <a:pt x="192926" y="96251"/>
                  </a:moveTo>
                  <a:lnTo>
                    <a:pt x="361366" y="96251"/>
                  </a:lnTo>
                  <a:lnTo>
                    <a:pt x="361366" y="114880"/>
                  </a:lnTo>
                  <a:lnTo>
                    <a:pt x="192926" y="114880"/>
                  </a:lnTo>
                  <a:close/>
                  <a:moveTo>
                    <a:pt x="192926" y="49819"/>
                  </a:moveTo>
                  <a:lnTo>
                    <a:pt x="361366" y="49819"/>
                  </a:lnTo>
                  <a:lnTo>
                    <a:pt x="361366" y="68307"/>
                  </a:lnTo>
                  <a:lnTo>
                    <a:pt x="192926" y="68307"/>
                  </a:lnTo>
                  <a:close/>
                  <a:moveTo>
                    <a:pt x="166130" y="25222"/>
                  </a:moveTo>
                  <a:lnTo>
                    <a:pt x="166130" y="155716"/>
                  </a:lnTo>
                  <a:lnTo>
                    <a:pt x="338987" y="155716"/>
                  </a:lnTo>
                  <a:lnTo>
                    <a:pt x="338987" y="341040"/>
                  </a:lnTo>
                  <a:lnTo>
                    <a:pt x="338987" y="531710"/>
                  </a:lnTo>
                  <a:lnTo>
                    <a:pt x="366721" y="531710"/>
                  </a:lnTo>
                  <a:lnTo>
                    <a:pt x="366721" y="341040"/>
                  </a:lnTo>
                  <a:lnTo>
                    <a:pt x="366721" y="155305"/>
                  </a:lnTo>
                  <a:lnTo>
                    <a:pt x="388002" y="143517"/>
                  </a:lnTo>
                  <a:lnTo>
                    <a:pt x="388002" y="25222"/>
                  </a:lnTo>
                  <a:close/>
                  <a:moveTo>
                    <a:pt x="140867" y="0"/>
                  </a:moveTo>
                  <a:lnTo>
                    <a:pt x="413402" y="0"/>
                  </a:lnTo>
                  <a:lnTo>
                    <a:pt x="413402" y="129398"/>
                  </a:lnTo>
                  <a:lnTo>
                    <a:pt x="432486" y="118843"/>
                  </a:lnTo>
                  <a:lnTo>
                    <a:pt x="584199" y="118843"/>
                  </a:lnTo>
                  <a:lnTo>
                    <a:pt x="584199" y="531710"/>
                  </a:lnTo>
                  <a:lnTo>
                    <a:pt x="609050" y="531710"/>
                  </a:lnTo>
                  <a:lnTo>
                    <a:pt x="609050" y="586540"/>
                  </a:lnTo>
                  <a:lnTo>
                    <a:pt x="0" y="586540"/>
                  </a:lnTo>
                  <a:lnTo>
                    <a:pt x="0" y="531710"/>
                  </a:lnTo>
                  <a:lnTo>
                    <a:pt x="24851" y="531710"/>
                  </a:lnTo>
                  <a:lnTo>
                    <a:pt x="24851" y="155716"/>
                  </a:lnTo>
                  <a:lnTo>
                    <a:pt x="140867" y="15571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20" name="Group 34">
            <a:extLst>
              <a:ext uri="{FF2B5EF4-FFF2-40B4-BE49-F238E27FC236}">
                <a16:creationId xmlns:a16="http://schemas.microsoft.com/office/drawing/2014/main" id="{7F23ED37-A6FF-4715-B496-DFE7AD383A77}"/>
              </a:ext>
            </a:extLst>
          </p:cNvPr>
          <p:cNvGrpSpPr/>
          <p:nvPr/>
        </p:nvGrpSpPr>
        <p:grpSpPr>
          <a:xfrm>
            <a:off x="5871635" y="3380892"/>
            <a:ext cx="558800" cy="999067"/>
            <a:chOff x="4403726" y="2535669"/>
            <a:chExt cx="419100" cy="749300"/>
          </a:xfrm>
        </p:grpSpPr>
        <p:sp>
          <p:nvSpPr>
            <p:cNvPr id="21" name="Freeform 15">
              <a:extLst>
                <a:ext uri="{FF2B5EF4-FFF2-40B4-BE49-F238E27FC236}">
                  <a16:creationId xmlns:a16="http://schemas.microsoft.com/office/drawing/2014/main" id="{C7100A2B-092A-42D6-910F-6BB543C4675F}"/>
                </a:ext>
              </a:extLst>
            </p:cNvPr>
            <p:cNvSpPr>
              <a:spLocks/>
            </p:cNvSpPr>
            <p:nvPr/>
          </p:nvSpPr>
          <p:spPr bwMode="auto">
            <a:xfrm>
              <a:off x="4403726" y="2535669"/>
              <a:ext cx="419100" cy="749300"/>
            </a:xfrm>
            <a:custGeom>
              <a:avLst/>
              <a:gdLst/>
              <a:ahLst/>
              <a:cxnLst>
                <a:cxn ang="0">
                  <a:pos x="264" y="0"/>
                </a:cxn>
                <a:cxn ang="0">
                  <a:pos x="264" y="316"/>
                </a:cxn>
                <a:cxn ang="0">
                  <a:pos x="0" y="472"/>
                </a:cxn>
                <a:cxn ang="0">
                  <a:pos x="0" y="162"/>
                </a:cxn>
                <a:cxn ang="0">
                  <a:pos x="264" y="0"/>
                </a:cxn>
              </a:cxnLst>
              <a:rect l="0" t="0" r="r" b="b"/>
              <a:pathLst>
                <a:path w="264" h="472">
                  <a:moveTo>
                    <a:pt x="264" y="0"/>
                  </a:moveTo>
                  <a:lnTo>
                    <a:pt x="264" y="316"/>
                  </a:lnTo>
                  <a:lnTo>
                    <a:pt x="0" y="472"/>
                  </a:lnTo>
                  <a:lnTo>
                    <a:pt x="0" y="162"/>
                  </a:lnTo>
                  <a:lnTo>
                    <a:pt x="264" y="0"/>
                  </a:ln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2" name="Freeform 66">
              <a:extLst>
                <a:ext uri="{FF2B5EF4-FFF2-40B4-BE49-F238E27FC236}">
                  <a16:creationId xmlns:a16="http://schemas.microsoft.com/office/drawing/2014/main" id="{7DAA87D6-E791-4412-9CFA-56BFE4F767AA}"/>
                </a:ext>
              </a:extLst>
            </p:cNvPr>
            <p:cNvSpPr>
              <a:spLocks noEditPoints="1"/>
            </p:cNvSpPr>
            <p:nvPr/>
          </p:nvSpPr>
          <p:spPr bwMode="auto">
            <a:xfrm>
              <a:off x="4464986" y="2808846"/>
              <a:ext cx="292718" cy="245342"/>
            </a:xfrm>
            <a:custGeom>
              <a:avLst/>
              <a:gdLst>
                <a:gd name="T0" fmla="*/ 237 w 810"/>
                <a:gd name="T1" fmla="*/ 533 h 680"/>
                <a:gd name="T2" fmla="*/ 237 w 810"/>
                <a:gd name="T3" fmla="*/ 680 h 680"/>
                <a:gd name="T4" fmla="*/ 0 w 810"/>
                <a:gd name="T5" fmla="*/ 443 h 680"/>
                <a:gd name="T6" fmla="*/ 237 w 810"/>
                <a:gd name="T7" fmla="*/ 206 h 680"/>
                <a:gd name="T8" fmla="*/ 237 w 810"/>
                <a:gd name="T9" fmla="*/ 355 h 680"/>
                <a:gd name="T10" fmla="*/ 797 w 810"/>
                <a:gd name="T11" fmla="*/ 0 h 680"/>
                <a:gd name="T12" fmla="*/ 810 w 810"/>
                <a:gd name="T13" fmla="*/ 89 h 680"/>
                <a:gd name="T14" fmla="*/ 237 w 810"/>
                <a:gd name="T15" fmla="*/ 533 h 6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0" h="680">
                  <a:moveTo>
                    <a:pt x="237" y="533"/>
                  </a:moveTo>
                  <a:lnTo>
                    <a:pt x="237" y="680"/>
                  </a:lnTo>
                  <a:lnTo>
                    <a:pt x="0" y="443"/>
                  </a:lnTo>
                  <a:lnTo>
                    <a:pt x="237" y="206"/>
                  </a:lnTo>
                  <a:lnTo>
                    <a:pt x="237" y="355"/>
                  </a:lnTo>
                  <a:cubicBezTo>
                    <a:pt x="516" y="334"/>
                    <a:pt x="742" y="188"/>
                    <a:pt x="797" y="0"/>
                  </a:cubicBezTo>
                  <a:cubicBezTo>
                    <a:pt x="805" y="28"/>
                    <a:pt x="810" y="58"/>
                    <a:pt x="810" y="89"/>
                  </a:cubicBezTo>
                  <a:cubicBezTo>
                    <a:pt x="810" y="319"/>
                    <a:pt x="559" y="509"/>
                    <a:pt x="237" y="533"/>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23" name="Group 66">
            <a:extLst>
              <a:ext uri="{FF2B5EF4-FFF2-40B4-BE49-F238E27FC236}">
                <a16:creationId xmlns:a16="http://schemas.microsoft.com/office/drawing/2014/main" id="{F2B54D9F-B261-4203-A86E-69F5B367794A}"/>
              </a:ext>
            </a:extLst>
          </p:cNvPr>
          <p:cNvGrpSpPr/>
          <p:nvPr/>
        </p:nvGrpSpPr>
        <p:grpSpPr>
          <a:xfrm>
            <a:off x="7877164" y="2603730"/>
            <a:ext cx="2596968" cy="760317"/>
            <a:chOff x="5603652" y="1698220"/>
            <a:chExt cx="1947726" cy="570238"/>
          </a:xfrm>
        </p:grpSpPr>
        <p:sp>
          <p:nvSpPr>
            <p:cNvPr id="24" name="Text Placeholder 3">
              <a:extLst>
                <a:ext uri="{FF2B5EF4-FFF2-40B4-BE49-F238E27FC236}">
                  <a16:creationId xmlns:a16="http://schemas.microsoft.com/office/drawing/2014/main" id="{ACBDDCBB-2E9C-42E0-9696-0D00B8BD88C5}"/>
                </a:ext>
              </a:extLst>
            </p:cNvPr>
            <p:cNvSpPr txBox="1">
              <a:spLocks/>
            </p:cNvSpPr>
            <p:nvPr/>
          </p:nvSpPr>
          <p:spPr>
            <a:xfrm>
              <a:off x="5603652" y="1698220"/>
              <a:ext cx="1298432"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accent3"/>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在此单击添加标题 </a:t>
              </a:r>
            </a:p>
          </p:txBody>
        </p:sp>
        <p:sp>
          <p:nvSpPr>
            <p:cNvPr id="25" name="Text Placeholder 3">
              <a:extLst>
                <a:ext uri="{FF2B5EF4-FFF2-40B4-BE49-F238E27FC236}">
                  <a16:creationId xmlns:a16="http://schemas.microsoft.com/office/drawing/2014/main" id="{C85CCE8C-4BDC-48A8-AFCD-7C522AEDFA0A}"/>
                </a:ext>
              </a:extLst>
            </p:cNvPr>
            <p:cNvSpPr txBox="1">
              <a:spLocks/>
            </p:cNvSpPr>
            <p:nvPr/>
          </p:nvSpPr>
          <p:spPr>
            <a:xfrm>
              <a:off x="5603652" y="1960777"/>
              <a:ext cx="1947726" cy="30768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333" dirty="0">
                  <a:solidFill>
                    <a:schemeClr val="tx1">
                      <a:lumMod val="50000"/>
                      <a:lumOff val="50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您的内容打在这里，或者通过复制您的文本后，在此框中选择粘贴</a:t>
              </a:r>
              <a:endParaRPr lang="en-US" sz="1333" dirty="0">
                <a:solidFill>
                  <a:schemeClr val="tx1">
                    <a:lumMod val="50000"/>
                    <a:lumOff val="50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26" name="Group 75">
            <a:extLst>
              <a:ext uri="{FF2B5EF4-FFF2-40B4-BE49-F238E27FC236}">
                <a16:creationId xmlns:a16="http://schemas.microsoft.com/office/drawing/2014/main" id="{19DAE6EB-6AB0-423E-B31A-F8CAF72B8118}"/>
              </a:ext>
            </a:extLst>
          </p:cNvPr>
          <p:cNvGrpSpPr/>
          <p:nvPr/>
        </p:nvGrpSpPr>
        <p:grpSpPr>
          <a:xfrm>
            <a:off x="1194143" y="3027411"/>
            <a:ext cx="2596968" cy="785488"/>
            <a:chOff x="5603652" y="1679342"/>
            <a:chExt cx="1947726" cy="589116"/>
          </a:xfrm>
        </p:grpSpPr>
        <p:sp>
          <p:nvSpPr>
            <p:cNvPr id="27" name="Text Placeholder 3">
              <a:extLst>
                <a:ext uri="{FF2B5EF4-FFF2-40B4-BE49-F238E27FC236}">
                  <a16:creationId xmlns:a16="http://schemas.microsoft.com/office/drawing/2014/main" id="{3151725A-9224-4570-943E-F3B9860AE1E8}"/>
                </a:ext>
              </a:extLst>
            </p:cNvPr>
            <p:cNvSpPr txBox="1">
              <a:spLocks/>
            </p:cNvSpPr>
            <p:nvPr/>
          </p:nvSpPr>
          <p:spPr>
            <a:xfrm>
              <a:off x="6252945" y="1679342"/>
              <a:ext cx="129843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zh-CN" altLang="en-US" sz="1600" b="1" dirty="0">
                  <a:solidFill>
                    <a:schemeClr val="accent2"/>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在此单击添加标题 </a:t>
              </a:r>
            </a:p>
          </p:txBody>
        </p:sp>
        <p:sp>
          <p:nvSpPr>
            <p:cNvPr id="28" name="Text Placeholder 3">
              <a:extLst>
                <a:ext uri="{FF2B5EF4-FFF2-40B4-BE49-F238E27FC236}">
                  <a16:creationId xmlns:a16="http://schemas.microsoft.com/office/drawing/2014/main" id="{C2391AB6-DA0D-443D-8A8D-8925A55F471B}"/>
                </a:ext>
              </a:extLst>
            </p:cNvPr>
            <p:cNvSpPr txBox="1">
              <a:spLocks/>
            </p:cNvSpPr>
            <p:nvPr/>
          </p:nvSpPr>
          <p:spPr>
            <a:xfrm>
              <a:off x="5603652" y="1960777"/>
              <a:ext cx="1947726" cy="30768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zh-CN" altLang="en-US" sz="1333" dirty="0">
                  <a:solidFill>
                    <a:schemeClr val="tx1">
                      <a:lumMod val="50000"/>
                      <a:lumOff val="50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您的内容打在这里，或者通过复制您的文本后，在此框中选择粘贴</a:t>
              </a:r>
              <a:endParaRPr lang="en-US" sz="1333" dirty="0">
                <a:solidFill>
                  <a:schemeClr val="tx1">
                    <a:lumMod val="50000"/>
                    <a:lumOff val="50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29" name="Group 75">
            <a:extLst>
              <a:ext uri="{FF2B5EF4-FFF2-40B4-BE49-F238E27FC236}">
                <a16:creationId xmlns:a16="http://schemas.microsoft.com/office/drawing/2014/main" id="{8943E957-04E8-4AD3-B2C4-63D77F672BFB}"/>
              </a:ext>
            </a:extLst>
          </p:cNvPr>
          <p:cNvGrpSpPr/>
          <p:nvPr/>
        </p:nvGrpSpPr>
        <p:grpSpPr>
          <a:xfrm>
            <a:off x="2409152" y="5152376"/>
            <a:ext cx="2596968" cy="785488"/>
            <a:chOff x="5603652" y="1679342"/>
            <a:chExt cx="1947726" cy="589116"/>
          </a:xfrm>
        </p:grpSpPr>
        <p:sp>
          <p:nvSpPr>
            <p:cNvPr id="30" name="Text Placeholder 3">
              <a:extLst>
                <a:ext uri="{FF2B5EF4-FFF2-40B4-BE49-F238E27FC236}">
                  <a16:creationId xmlns:a16="http://schemas.microsoft.com/office/drawing/2014/main" id="{ECF8BCC1-006C-44DE-B3A0-C754A2070152}"/>
                </a:ext>
              </a:extLst>
            </p:cNvPr>
            <p:cNvSpPr txBox="1">
              <a:spLocks/>
            </p:cNvSpPr>
            <p:nvPr/>
          </p:nvSpPr>
          <p:spPr>
            <a:xfrm>
              <a:off x="6252945" y="1679342"/>
              <a:ext cx="129843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zh-CN" altLang="en-US" sz="1600" b="1" dirty="0">
                  <a:solidFill>
                    <a:schemeClr val="accent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在此单击添加标题 </a:t>
              </a:r>
            </a:p>
          </p:txBody>
        </p:sp>
        <p:sp>
          <p:nvSpPr>
            <p:cNvPr id="31" name="Text Placeholder 3">
              <a:extLst>
                <a:ext uri="{FF2B5EF4-FFF2-40B4-BE49-F238E27FC236}">
                  <a16:creationId xmlns:a16="http://schemas.microsoft.com/office/drawing/2014/main" id="{D69EBF92-CA20-4CB6-896A-711EE7579FB7}"/>
                </a:ext>
              </a:extLst>
            </p:cNvPr>
            <p:cNvSpPr txBox="1">
              <a:spLocks/>
            </p:cNvSpPr>
            <p:nvPr/>
          </p:nvSpPr>
          <p:spPr>
            <a:xfrm>
              <a:off x="5603652" y="1960777"/>
              <a:ext cx="1947726" cy="30768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zh-CN" altLang="en-US" sz="1333" dirty="0">
                  <a:solidFill>
                    <a:schemeClr val="tx1">
                      <a:lumMod val="50000"/>
                      <a:lumOff val="50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您的内容打在这里，或者通过复制您的文本后，在此框中选择粘贴</a:t>
              </a:r>
              <a:endParaRPr lang="en-US" sz="1333" dirty="0">
                <a:solidFill>
                  <a:schemeClr val="tx1">
                    <a:lumMod val="50000"/>
                    <a:lumOff val="50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sp>
        <p:nvSpPr>
          <p:cNvPr id="32" name="Text Placeholder 3">
            <a:extLst>
              <a:ext uri="{FF2B5EF4-FFF2-40B4-BE49-F238E27FC236}">
                <a16:creationId xmlns:a16="http://schemas.microsoft.com/office/drawing/2014/main" id="{0EE41FE5-0C36-4E25-A1E6-2799BB4093E3}"/>
              </a:ext>
            </a:extLst>
          </p:cNvPr>
          <p:cNvSpPr txBox="1">
            <a:spLocks/>
          </p:cNvSpPr>
          <p:nvPr/>
        </p:nvSpPr>
        <p:spPr>
          <a:xfrm rot="19747125">
            <a:off x="5998071" y="4794483"/>
            <a:ext cx="1731243"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在此单击添加标题 </a:t>
            </a:r>
          </a:p>
        </p:txBody>
      </p:sp>
      <p:sp>
        <p:nvSpPr>
          <p:cNvPr id="33" name="Text Placeholder 3">
            <a:extLst>
              <a:ext uri="{FF2B5EF4-FFF2-40B4-BE49-F238E27FC236}">
                <a16:creationId xmlns:a16="http://schemas.microsoft.com/office/drawing/2014/main" id="{ACC9C85F-3D29-4BFD-984D-A268E0B91BB9}"/>
              </a:ext>
            </a:extLst>
          </p:cNvPr>
          <p:cNvSpPr txBox="1">
            <a:spLocks/>
          </p:cNvSpPr>
          <p:nvPr/>
        </p:nvSpPr>
        <p:spPr>
          <a:xfrm rot="1874816">
            <a:off x="5783408" y="2268627"/>
            <a:ext cx="1731243"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在此单击添加标题 </a:t>
            </a:r>
          </a:p>
        </p:txBody>
      </p:sp>
      <p:sp>
        <p:nvSpPr>
          <p:cNvPr id="34" name="Text Placeholder 3">
            <a:extLst>
              <a:ext uri="{FF2B5EF4-FFF2-40B4-BE49-F238E27FC236}">
                <a16:creationId xmlns:a16="http://schemas.microsoft.com/office/drawing/2014/main" id="{DF12BE34-7DA6-4227-A947-DC463DA689DC}"/>
              </a:ext>
            </a:extLst>
          </p:cNvPr>
          <p:cNvSpPr txBox="1">
            <a:spLocks/>
          </p:cNvSpPr>
          <p:nvPr/>
        </p:nvSpPr>
        <p:spPr>
          <a:xfrm rot="16200000">
            <a:off x="3353761" y="3510279"/>
            <a:ext cx="1731243"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在此单击添加标题 </a:t>
            </a:r>
          </a:p>
        </p:txBody>
      </p:sp>
      <p:grpSp>
        <p:nvGrpSpPr>
          <p:cNvPr id="35" name="组合 34">
            <a:extLst>
              <a:ext uri="{FF2B5EF4-FFF2-40B4-BE49-F238E27FC236}">
                <a16:creationId xmlns:a16="http://schemas.microsoft.com/office/drawing/2014/main" id="{9B92AD1C-AD9B-468B-8820-D2D25CC224BF}"/>
              </a:ext>
            </a:extLst>
          </p:cNvPr>
          <p:cNvGrpSpPr/>
          <p:nvPr/>
        </p:nvGrpSpPr>
        <p:grpSpPr>
          <a:xfrm>
            <a:off x="101601" y="135545"/>
            <a:ext cx="6096000" cy="656476"/>
            <a:chOff x="757382" y="200199"/>
            <a:chExt cx="6096000" cy="656476"/>
          </a:xfrm>
        </p:grpSpPr>
        <p:sp>
          <p:nvSpPr>
            <p:cNvPr id="36" name="Title 1">
              <a:extLst>
                <a:ext uri="{FF2B5EF4-FFF2-40B4-BE49-F238E27FC236}">
                  <a16:creationId xmlns:a16="http://schemas.microsoft.com/office/drawing/2014/main" id="{993278D3-5073-4E7A-BC5B-1E5742FF2BB9}"/>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7" name="文本框 36">
              <a:extLst>
                <a:ext uri="{FF2B5EF4-FFF2-40B4-BE49-F238E27FC236}">
                  <a16:creationId xmlns:a16="http://schemas.microsoft.com/office/drawing/2014/main" id="{80B71324-0054-4067-9C99-71E63A72B58B}"/>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216911015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53" presetClass="entr" presetSubtype="16"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par>
                                <p:cTn id="15" presetID="53" presetClass="entr" presetSubtype="16"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p:cTn id="17" dur="500" fill="hold"/>
                                        <p:tgtEl>
                                          <p:spTgt spid="20"/>
                                        </p:tgtEl>
                                        <p:attrNameLst>
                                          <p:attrName>ppt_w</p:attrName>
                                        </p:attrNameLst>
                                      </p:cBhvr>
                                      <p:tavLst>
                                        <p:tav tm="0">
                                          <p:val>
                                            <p:fltVal val="0"/>
                                          </p:val>
                                        </p:tav>
                                        <p:tav tm="100000">
                                          <p:val>
                                            <p:strVal val="#ppt_w"/>
                                          </p:val>
                                        </p:tav>
                                      </p:tavLst>
                                    </p:anim>
                                    <p:anim calcmode="lin" valueType="num">
                                      <p:cBhvr>
                                        <p:cTn id="18" dur="500" fill="hold"/>
                                        <p:tgtEl>
                                          <p:spTgt spid="20"/>
                                        </p:tgtEl>
                                        <p:attrNameLst>
                                          <p:attrName>ppt_h</p:attrName>
                                        </p:attrNameLst>
                                      </p:cBhvr>
                                      <p:tavLst>
                                        <p:tav tm="0">
                                          <p:val>
                                            <p:fltVal val="0"/>
                                          </p:val>
                                        </p:tav>
                                        <p:tav tm="100000">
                                          <p:val>
                                            <p:strVal val="#ppt_h"/>
                                          </p:val>
                                        </p:tav>
                                      </p:tavLst>
                                    </p:anim>
                                    <p:animEffect transition="in" filter="fade">
                                      <p:cBhvr>
                                        <p:cTn id="19" dur="500"/>
                                        <p:tgtEl>
                                          <p:spTgt spid="20"/>
                                        </p:tgtEl>
                                      </p:cBhvr>
                                    </p:animEffect>
                                  </p:childTnLst>
                                </p:cTn>
                              </p:par>
                            </p:childTnLst>
                          </p:cTn>
                        </p:par>
                        <p:par>
                          <p:cTn id="20" fill="hold">
                            <p:stCondLst>
                              <p:cond delay="500"/>
                            </p:stCondLst>
                            <p:childTnLst>
                              <p:par>
                                <p:cTn id="21" presetID="2" presetClass="entr" presetSubtype="4"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 presetClass="entr" presetSubtype="1"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cBhvr additive="base">
                                        <p:cTn id="28" dur="500" fill="hold"/>
                                        <p:tgtEl>
                                          <p:spTgt spid="2"/>
                                        </p:tgtEl>
                                        <p:attrNameLst>
                                          <p:attrName>ppt_x</p:attrName>
                                        </p:attrNameLst>
                                      </p:cBhvr>
                                      <p:tavLst>
                                        <p:tav tm="0">
                                          <p:val>
                                            <p:strVal val="#ppt_x"/>
                                          </p:val>
                                        </p:tav>
                                        <p:tav tm="100000">
                                          <p:val>
                                            <p:strVal val="#ppt_x"/>
                                          </p:val>
                                        </p:tav>
                                      </p:tavLst>
                                    </p:anim>
                                    <p:anim calcmode="lin" valueType="num">
                                      <p:cBhvr additive="base">
                                        <p:cTn id="29" dur="500" fill="hold"/>
                                        <p:tgtEl>
                                          <p:spTgt spid="2"/>
                                        </p:tgtEl>
                                        <p:attrNameLst>
                                          <p:attrName>ppt_y</p:attrName>
                                        </p:attrNameLst>
                                      </p:cBhvr>
                                      <p:tavLst>
                                        <p:tav tm="0">
                                          <p:val>
                                            <p:strVal val="0-#ppt_h/2"/>
                                          </p:val>
                                        </p:tav>
                                        <p:tav tm="100000">
                                          <p:val>
                                            <p:strVal val="#ppt_y"/>
                                          </p:val>
                                        </p:tav>
                                      </p:tavLst>
                                    </p:anim>
                                  </p:childTnLst>
                                </p:cTn>
                              </p:par>
                            </p:childTnLst>
                          </p:cTn>
                        </p:par>
                        <p:par>
                          <p:cTn id="30" fill="hold">
                            <p:stCondLst>
                              <p:cond delay="1500"/>
                            </p:stCondLst>
                            <p:childTnLst>
                              <p:par>
                                <p:cTn id="31" presetID="2" presetClass="entr" presetSubtype="2" fill="hold" nodeType="afterEffect">
                                  <p:stCondLst>
                                    <p:cond delay="0"/>
                                  </p:stCondLst>
                                  <p:childTnLst>
                                    <p:set>
                                      <p:cBhvr>
                                        <p:cTn id="32" dur="1" fill="hold">
                                          <p:stCondLst>
                                            <p:cond delay="0"/>
                                          </p:stCondLst>
                                        </p:cTn>
                                        <p:tgtEl>
                                          <p:spTgt spid="5"/>
                                        </p:tgtEl>
                                        <p:attrNameLst>
                                          <p:attrName>style.visibility</p:attrName>
                                        </p:attrNameLst>
                                      </p:cBhvr>
                                      <p:to>
                                        <p:strVal val="visible"/>
                                      </p:to>
                                    </p:set>
                                    <p:anim calcmode="lin" valueType="num">
                                      <p:cBhvr additive="base">
                                        <p:cTn id="33" dur="500" fill="hold"/>
                                        <p:tgtEl>
                                          <p:spTgt spid="5"/>
                                        </p:tgtEl>
                                        <p:attrNameLst>
                                          <p:attrName>ppt_x</p:attrName>
                                        </p:attrNameLst>
                                      </p:cBhvr>
                                      <p:tavLst>
                                        <p:tav tm="0">
                                          <p:val>
                                            <p:strVal val="1+#ppt_w/2"/>
                                          </p:val>
                                        </p:tav>
                                        <p:tav tm="100000">
                                          <p:val>
                                            <p:strVal val="#ppt_x"/>
                                          </p:val>
                                        </p:tav>
                                      </p:tavLst>
                                    </p:anim>
                                    <p:anim calcmode="lin" valueType="num">
                                      <p:cBhvr additive="base">
                                        <p:cTn id="34" dur="500" fill="hold"/>
                                        <p:tgtEl>
                                          <p:spTgt spid="5"/>
                                        </p:tgtEl>
                                        <p:attrNameLst>
                                          <p:attrName>ppt_y</p:attrName>
                                        </p:attrNameLst>
                                      </p:cBhvr>
                                      <p:tavLst>
                                        <p:tav tm="0">
                                          <p:val>
                                            <p:strVal val="#ppt_y"/>
                                          </p:val>
                                        </p:tav>
                                        <p:tav tm="100000">
                                          <p:val>
                                            <p:strVal val="#ppt_y"/>
                                          </p:val>
                                        </p:tav>
                                      </p:tavLst>
                                    </p:anim>
                                  </p:childTnLst>
                                </p:cTn>
                              </p:par>
                            </p:childTnLst>
                          </p:cTn>
                        </p:par>
                        <p:par>
                          <p:cTn id="35" fill="hold">
                            <p:stCondLst>
                              <p:cond delay="2000"/>
                            </p:stCondLst>
                            <p:childTnLst>
                              <p:par>
                                <p:cTn id="36" presetID="53" presetClass="entr" presetSubtype="0" fill="hold" grpId="0" nodeType="afterEffect">
                                  <p:stCondLst>
                                    <p:cond delay="0"/>
                                  </p:stCondLst>
                                  <p:childTnLst>
                                    <p:set>
                                      <p:cBhvr>
                                        <p:cTn id="37" dur="1" fill="hold">
                                          <p:stCondLst>
                                            <p:cond delay="0"/>
                                          </p:stCondLst>
                                        </p:cTn>
                                        <p:tgtEl>
                                          <p:spTgt spid="32"/>
                                        </p:tgtEl>
                                        <p:attrNameLst>
                                          <p:attrName>style.visibility</p:attrName>
                                        </p:attrNameLst>
                                      </p:cBhvr>
                                      <p:to>
                                        <p:strVal val="visible"/>
                                      </p:to>
                                    </p:set>
                                    <p:anim calcmode="lin" valueType="num">
                                      <p:cBhvr>
                                        <p:cTn id="38" dur="500" fill="hold"/>
                                        <p:tgtEl>
                                          <p:spTgt spid="32"/>
                                        </p:tgtEl>
                                        <p:attrNameLst>
                                          <p:attrName>ppt_w</p:attrName>
                                        </p:attrNameLst>
                                      </p:cBhvr>
                                      <p:tavLst>
                                        <p:tav tm="0">
                                          <p:val>
                                            <p:fltVal val="0"/>
                                          </p:val>
                                        </p:tav>
                                        <p:tav tm="100000">
                                          <p:val>
                                            <p:strVal val="#ppt_w"/>
                                          </p:val>
                                        </p:tav>
                                      </p:tavLst>
                                    </p:anim>
                                    <p:anim calcmode="lin" valueType="num">
                                      <p:cBhvr>
                                        <p:cTn id="39" dur="500" fill="hold"/>
                                        <p:tgtEl>
                                          <p:spTgt spid="32"/>
                                        </p:tgtEl>
                                        <p:attrNameLst>
                                          <p:attrName>ppt_h</p:attrName>
                                        </p:attrNameLst>
                                      </p:cBhvr>
                                      <p:tavLst>
                                        <p:tav tm="0">
                                          <p:val>
                                            <p:fltVal val="0"/>
                                          </p:val>
                                        </p:tav>
                                        <p:tav tm="100000">
                                          <p:val>
                                            <p:strVal val="#ppt_h"/>
                                          </p:val>
                                        </p:tav>
                                      </p:tavLst>
                                    </p:anim>
                                    <p:animEffect transition="in" filter="fade">
                                      <p:cBhvr>
                                        <p:cTn id="40" dur="500"/>
                                        <p:tgtEl>
                                          <p:spTgt spid="32"/>
                                        </p:tgtEl>
                                      </p:cBhvr>
                                    </p:animEffect>
                                  </p:childTnLst>
                                </p:cTn>
                              </p:par>
                            </p:childTnLst>
                          </p:cTn>
                        </p:par>
                        <p:par>
                          <p:cTn id="41" fill="hold">
                            <p:stCondLst>
                              <p:cond delay="2500"/>
                            </p:stCondLst>
                            <p:childTnLst>
                              <p:par>
                                <p:cTn id="42" presetID="53" presetClass="entr" presetSubtype="0" fill="hold" grpId="0" nodeType="afterEffect">
                                  <p:stCondLst>
                                    <p:cond delay="0"/>
                                  </p:stCondLst>
                                  <p:childTnLst>
                                    <p:set>
                                      <p:cBhvr>
                                        <p:cTn id="43" dur="1" fill="hold">
                                          <p:stCondLst>
                                            <p:cond delay="0"/>
                                          </p:stCondLst>
                                        </p:cTn>
                                        <p:tgtEl>
                                          <p:spTgt spid="34"/>
                                        </p:tgtEl>
                                        <p:attrNameLst>
                                          <p:attrName>style.visibility</p:attrName>
                                        </p:attrNameLst>
                                      </p:cBhvr>
                                      <p:to>
                                        <p:strVal val="visible"/>
                                      </p:to>
                                    </p:set>
                                    <p:anim calcmode="lin" valueType="num">
                                      <p:cBhvr>
                                        <p:cTn id="44" dur="500" fill="hold"/>
                                        <p:tgtEl>
                                          <p:spTgt spid="34"/>
                                        </p:tgtEl>
                                        <p:attrNameLst>
                                          <p:attrName>ppt_w</p:attrName>
                                        </p:attrNameLst>
                                      </p:cBhvr>
                                      <p:tavLst>
                                        <p:tav tm="0">
                                          <p:val>
                                            <p:fltVal val="0"/>
                                          </p:val>
                                        </p:tav>
                                        <p:tav tm="100000">
                                          <p:val>
                                            <p:strVal val="#ppt_w"/>
                                          </p:val>
                                        </p:tav>
                                      </p:tavLst>
                                    </p:anim>
                                    <p:anim calcmode="lin" valueType="num">
                                      <p:cBhvr>
                                        <p:cTn id="45" dur="500" fill="hold"/>
                                        <p:tgtEl>
                                          <p:spTgt spid="34"/>
                                        </p:tgtEl>
                                        <p:attrNameLst>
                                          <p:attrName>ppt_h</p:attrName>
                                        </p:attrNameLst>
                                      </p:cBhvr>
                                      <p:tavLst>
                                        <p:tav tm="0">
                                          <p:val>
                                            <p:fltVal val="0"/>
                                          </p:val>
                                        </p:tav>
                                        <p:tav tm="100000">
                                          <p:val>
                                            <p:strVal val="#ppt_h"/>
                                          </p:val>
                                        </p:tav>
                                      </p:tavLst>
                                    </p:anim>
                                    <p:animEffect transition="in" filter="fade">
                                      <p:cBhvr>
                                        <p:cTn id="46" dur="500"/>
                                        <p:tgtEl>
                                          <p:spTgt spid="34"/>
                                        </p:tgtEl>
                                      </p:cBhvr>
                                    </p:animEffect>
                                  </p:childTnLst>
                                </p:cTn>
                              </p:par>
                            </p:childTnLst>
                          </p:cTn>
                        </p:par>
                        <p:par>
                          <p:cTn id="47" fill="hold">
                            <p:stCondLst>
                              <p:cond delay="3000"/>
                            </p:stCondLst>
                            <p:childTnLst>
                              <p:par>
                                <p:cTn id="48" presetID="53" presetClass="entr" presetSubtype="0" fill="hold" grpId="0" nodeType="afterEffect">
                                  <p:stCondLst>
                                    <p:cond delay="0"/>
                                  </p:stCondLst>
                                  <p:childTnLst>
                                    <p:set>
                                      <p:cBhvr>
                                        <p:cTn id="49" dur="1" fill="hold">
                                          <p:stCondLst>
                                            <p:cond delay="0"/>
                                          </p:stCondLst>
                                        </p:cTn>
                                        <p:tgtEl>
                                          <p:spTgt spid="33"/>
                                        </p:tgtEl>
                                        <p:attrNameLst>
                                          <p:attrName>style.visibility</p:attrName>
                                        </p:attrNameLst>
                                      </p:cBhvr>
                                      <p:to>
                                        <p:strVal val="visible"/>
                                      </p:to>
                                    </p:set>
                                    <p:anim calcmode="lin" valueType="num">
                                      <p:cBhvr>
                                        <p:cTn id="50" dur="500" fill="hold"/>
                                        <p:tgtEl>
                                          <p:spTgt spid="33"/>
                                        </p:tgtEl>
                                        <p:attrNameLst>
                                          <p:attrName>ppt_w</p:attrName>
                                        </p:attrNameLst>
                                      </p:cBhvr>
                                      <p:tavLst>
                                        <p:tav tm="0">
                                          <p:val>
                                            <p:fltVal val="0"/>
                                          </p:val>
                                        </p:tav>
                                        <p:tav tm="100000">
                                          <p:val>
                                            <p:strVal val="#ppt_w"/>
                                          </p:val>
                                        </p:tav>
                                      </p:tavLst>
                                    </p:anim>
                                    <p:anim calcmode="lin" valueType="num">
                                      <p:cBhvr>
                                        <p:cTn id="51" dur="500" fill="hold"/>
                                        <p:tgtEl>
                                          <p:spTgt spid="33"/>
                                        </p:tgtEl>
                                        <p:attrNameLst>
                                          <p:attrName>ppt_h</p:attrName>
                                        </p:attrNameLst>
                                      </p:cBhvr>
                                      <p:tavLst>
                                        <p:tav tm="0">
                                          <p:val>
                                            <p:fltVal val="0"/>
                                          </p:val>
                                        </p:tav>
                                        <p:tav tm="100000">
                                          <p:val>
                                            <p:strVal val="#ppt_h"/>
                                          </p:val>
                                        </p:tav>
                                      </p:tavLst>
                                    </p:anim>
                                    <p:animEffect transition="in" filter="fade">
                                      <p:cBhvr>
                                        <p:cTn id="52" dur="500"/>
                                        <p:tgtEl>
                                          <p:spTgt spid="33"/>
                                        </p:tgtEl>
                                      </p:cBhvr>
                                    </p:animEffect>
                                  </p:childTnLst>
                                </p:cTn>
                              </p:par>
                              <p:par>
                                <p:cTn id="53" presetID="2" presetClass="entr" presetSubtype="8" fill="hold" nodeType="withEffect">
                                  <p:stCondLst>
                                    <p:cond delay="0"/>
                                  </p:stCondLst>
                                  <p:childTnLst>
                                    <p:set>
                                      <p:cBhvr>
                                        <p:cTn id="54" dur="1" fill="hold">
                                          <p:stCondLst>
                                            <p:cond delay="0"/>
                                          </p:stCondLst>
                                        </p:cTn>
                                        <p:tgtEl>
                                          <p:spTgt spid="29"/>
                                        </p:tgtEl>
                                        <p:attrNameLst>
                                          <p:attrName>style.visibility</p:attrName>
                                        </p:attrNameLst>
                                      </p:cBhvr>
                                      <p:to>
                                        <p:strVal val="visible"/>
                                      </p:to>
                                    </p:set>
                                    <p:anim calcmode="lin" valueType="num">
                                      <p:cBhvr additive="base">
                                        <p:cTn id="55" dur="500" fill="hold"/>
                                        <p:tgtEl>
                                          <p:spTgt spid="29"/>
                                        </p:tgtEl>
                                        <p:attrNameLst>
                                          <p:attrName>ppt_x</p:attrName>
                                        </p:attrNameLst>
                                      </p:cBhvr>
                                      <p:tavLst>
                                        <p:tav tm="0">
                                          <p:val>
                                            <p:strVal val="0-#ppt_w/2"/>
                                          </p:val>
                                        </p:tav>
                                        <p:tav tm="100000">
                                          <p:val>
                                            <p:strVal val="#ppt_x"/>
                                          </p:val>
                                        </p:tav>
                                      </p:tavLst>
                                    </p:anim>
                                    <p:anim calcmode="lin" valueType="num">
                                      <p:cBhvr additive="base">
                                        <p:cTn id="56" dur="500" fill="hold"/>
                                        <p:tgtEl>
                                          <p:spTgt spid="29"/>
                                        </p:tgtEl>
                                        <p:attrNameLst>
                                          <p:attrName>ppt_y</p:attrName>
                                        </p:attrNameLst>
                                      </p:cBhvr>
                                      <p:tavLst>
                                        <p:tav tm="0">
                                          <p:val>
                                            <p:strVal val="#ppt_y"/>
                                          </p:val>
                                        </p:tav>
                                        <p:tav tm="100000">
                                          <p:val>
                                            <p:strVal val="#ppt_y"/>
                                          </p:val>
                                        </p:tav>
                                      </p:tavLst>
                                    </p:anim>
                                  </p:childTnLst>
                                </p:cTn>
                              </p:par>
                            </p:childTnLst>
                          </p:cTn>
                        </p:par>
                        <p:par>
                          <p:cTn id="57" fill="hold">
                            <p:stCondLst>
                              <p:cond delay="3500"/>
                            </p:stCondLst>
                            <p:childTnLst>
                              <p:par>
                                <p:cTn id="58" presetID="53" presetClass="entr" presetSubtype="0" fill="hold" grpId="0" nodeType="afterEffect">
                                  <p:stCondLst>
                                    <p:cond delay="0"/>
                                  </p:stCondLst>
                                  <p:childTnLst>
                                    <p:set>
                                      <p:cBhvr>
                                        <p:cTn id="59" dur="1" fill="hold">
                                          <p:stCondLst>
                                            <p:cond delay="0"/>
                                          </p:stCondLst>
                                        </p:cTn>
                                        <p:tgtEl>
                                          <p:spTgt spid="11"/>
                                        </p:tgtEl>
                                        <p:attrNameLst>
                                          <p:attrName>style.visibility</p:attrName>
                                        </p:attrNameLst>
                                      </p:cBhvr>
                                      <p:to>
                                        <p:strVal val="visible"/>
                                      </p:to>
                                    </p:set>
                                    <p:anim calcmode="lin" valueType="num">
                                      <p:cBhvr>
                                        <p:cTn id="60" dur="500" fill="hold"/>
                                        <p:tgtEl>
                                          <p:spTgt spid="11"/>
                                        </p:tgtEl>
                                        <p:attrNameLst>
                                          <p:attrName>ppt_w</p:attrName>
                                        </p:attrNameLst>
                                      </p:cBhvr>
                                      <p:tavLst>
                                        <p:tav tm="0">
                                          <p:val>
                                            <p:fltVal val="0"/>
                                          </p:val>
                                        </p:tav>
                                        <p:tav tm="100000">
                                          <p:val>
                                            <p:strVal val="#ppt_w"/>
                                          </p:val>
                                        </p:tav>
                                      </p:tavLst>
                                    </p:anim>
                                    <p:anim calcmode="lin" valueType="num">
                                      <p:cBhvr>
                                        <p:cTn id="61" dur="500" fill="hold"/>
                                        <p:tgtEl>
                                          <p:spTgt spid="11"/>
                                        </p:tgtEl>
                                        <p:attrNameLst>
                                          <p:attrName>ppt_h</p:attrName>
                                        </p:attrNameLst>
                                      </p:cBhvr>
                                      <p:tavLst>
                                        <p:tav tm="0">
                                          <p:val>
                                            <p:fltVal val="0"/>
                                          </p:val>
                                        </p:tav>
                                        <p:tav tm="100000">
                                          <p:val>
                                            <p:strVal val="#ppt_h"/>
                                          </p:val>
                                        </p:tav>
                                      </p:tavLst>
                                    </p:anim>
                                    <p:animEffect transition="in" filter="fade">
                                      <p:cBhvr>
                                        <p:cTn id="62" dur="500"/>
                                        <p:tgtEl>
                                          <p:spTgt spid="11"/>
                                        </p:tgtEl>
                                      </p:cBhvr>
                                    </p:animEffect>
                                  </p:childTnLst>
                                </p:cTn>
                              </p:par>
                              <p:par>
                                <p:cTn id="63" presetID="2" presetClass="entr" presetSubtype="8" fill="hold" nodeType="withEffect">
                                  <p:stCondLst>
                                    <p:cond delay="0"/>
                                  </p:stCondLst>
                                  <p:childTnLst>
                                    <p:set>
                                      <p:cBhvr>
                                        <p:cTn id="64" dur="1" fill="hold">
                                          <p:stCondLst>
                                            <p:cond delay="0"/>
                                          </p:stCondLst>
                                        </p:cTn>
                                        <p:tgtEl>
                                          <p:spTgt spid="26"/>
                                        </p:tgtEl>
                                        <p:attrNameLst>
                                          <p:attrName>style.visibility</p:attrName>
                                        </p:attrNameLst>
                                      </p:cBhvr>
                                      <p:to>
                                        <p:strVal val="visible"/>
                                      </p:to>
                                    </p:set>
                                    <p:anim calcmode="lin" valueType="num">
                                      <p:cBhvr additive="base">
                                        <p:cTn id="65" dur="500" fill="hold"/>
                                        <p:tgtEl>
                                          <p:spTgt spid="26"/>
                                        </p:tgtEl>
                                        <p:attrNameLst>
                                          <p:attrName>ppt_x</p:attrName>
                                        </p:attrNameLst>
                                      </p:cBhvr>
                                      <p:tavLst>
                                        <p:tav tm="0">
                                          <p:val>
                                            <p:strVal val="0-#ppt_w/2"/>
                                          </p:val>
                                        </p:tav>
                                        <p:tav tm="100000">
                                          <p:val>
                                            <p:strVal val="#ppt_x"/>
                                          </p:val>
                                        </p:tav>
                                      </p:tavLst>
                                    </p:anim>
                                    <p:anim calcmode="lin" valueType="num">
                                      <p:cBhvr additive="base">
                                        <p:cTn id="66" dur="500" fill="hold"/>
                                        <p:tgtEl>
                                          <p:spTgt spid="26"/>
                                        </p:tgtEl>
                                        <p:attrNameLst>
                                          <p:attrName>ppt_y</p:attrName>
                                        </p:attrNameLst>
                                      </p:cBhvr>
                                      <p:tavLst>
                                        <p:tav tm="0">
                                          <p:val>
                                            <p:strVal val="#ppt_y"/>
                                          </p:val>
                                        </p:tav>
                                        <p:tav tm="100000">
                                          <p:val>
                                            <p:strVal val="#ppt_y"/>
                                          </p:val>
                                        </p:tav>
                                      </p:tavLst>
                                    </p:anim>
                                  </p:childTnLst>
                                </p:cTn>
                              </p:par>
                            </p:childTnLst>
                          </p:cTn>
                        </p:par>
                        <p:par>
                          <p:cTn id="67" fill="hold">
                            <p:stCondLst>
                              <p:cond delay="4000"/>
                            </p:stCondLst>
                            <p:childTnLst>
                              <p:par>
                                <p:cTn id="68" presetID="53" presetClass="entr" presetSubtype="0" fill="hold" grpId="0" nodeType="afterEffect">
                                  <p:stCondLst>
                                    <p:cond delay="0"/>
                                  </p:stCondLst>
                                  <p:childTnLst>
                                    <p:set>
                                      <p:cBhvr>
                                        <p:cTn id="69" dur="1" fill="hold">
                                          <p:stCondLst>
                                            <p:cond delay="0"/>
                                          </p:stCondLst>
                                        </p:cTn>
                                        <p:tgtEl>
                                          <p:spTgt spid="12"/>
                                        </p:tgtEl>
                                        <p:attrNameLst>
                                          <p:attrName>style.visibility</p:attrName>
                                        </p:attrNameLst>
                                      </p:cBhvr>
                                      <p:to>
                                        <p:strVal val="visible"/>
                                      </p:to>
                                    </p:set>
                                    <p:anim calcmode="lin" valueType="num">
                                      <p:cBhvr>
                                        <p:cTn id="70" dur="500" fill="hold"/>
                                        <p:tgtEl>
                                          <p:spTgt spid="12"/>
                                        </p:tgtEl>
                                        <p:attrNameLst>
                                          <p:attrName>ppt_w</p:attrName>
                                        </p:attrNameLst>
                                      </p:cBhvr>
                                      <p:tavLst>
                                        <p:tav tm="0">
                                          <p:val>
                                            <p:fltVal val="0"/>
                                          </p:val>
                                        </p:tav>
                                        <p:tav tm="100000">
                                          <p:val>
                                            <p:strVal val="#ppt_w"/>
                                          </p:val>
                                        </p:tav>
                                      </p:tavLst>
                                    </p:anim>
                                    <p:anim calcmode="lin" valueType="num">
                                      <p:cBhvr>
                                        <p:cTn id="71" dur="500" fill="hold"/>
                                        <p:tgtEl>
                                          <p:spTgt spid="12"/>
                                        </p:tgtEl>
                                        <p:attrNameLst>
                                          <p:attrName>ppt_h</p:attrName>
                                        </p:attrNameLst>
                                      </p:cBhvr>
                                      <p:tavLst>
                                        <p:tav tm="0">
                                          <p:val>
                                            <p:fltVal val="0"/>
                                          </p:val>
                                        </p:tav>
                                        <p:tav tm="100000">
                                          <p:val>
                                            <p:strVal val="#ppt_h"/>
                                          </p:val>
                                        </p:tav>
                                      </p:tavLst>
                                    </p:anim>
                                    <p:animEffect transition="in" filter="fade">
                                      <p:cBhvr>
                                        <p:cTn id="72" dur="500"/>
                                        <p:tgtEl>
                                          <p:spTgt spid="12"/>
                                        </p:tgtEl>
                                      </p:cBhvr>
                                    </p:animEffect>
                                  </p:childTnLst>
                                </p:cTn>
                              </p:par>
                              <p:par>
                                <p:cTn id="73" presetID="2" presetClass="entr" presetSubtype="2" fill="hold" nodeType="withEffect">
                                  <p:stCondLst>
                                    <p:cond delay="0"/>
                                  </p:stCondLst>
                                  <p:childTnLst>
                                    <p:set>
                                      <p:cBhvr>
                                        <p:cTn id="74" dur="1" fill="hold">
                                          <p:stCondLst>
                                            <p:cond delay="0"/>
                                          </p:stCondLst>
                                        </p:cTn>
                                        <p:tgtEl>
                                          <p:spTgt spid="23"/>
                                        </p:tgtEl>
                                        <p:attrNameLst>
                                          <p:attrName>style.visibility</p:attrName>
                                        </p:attrNameLst>
                                      </p:cBhvr>
                                      <p:to>
                                        <p:strVal val="visible"/>
                                      </p:to>
                                    </p:set>
                                    <p:anim calcmode="lin" valueType="num">
                                      <p:cBhvr additive="base">
                                        <p:cTn id="75" dur="500" fill="hold"/>
                                        <p:tgtEl>
                                          <p:spTgt spid="23"/>
                                        </p:tgtEl>
                                        <p:attrNameLst>
                                          <p:attrName>ppt_x</p:attrName>
                                        </p:attrNameLst>
                                      </p:cBhvr>
                                      <p:tavLst>
                                        <p:tav tm="0">
                                          <p:val>
                                            <p:strVal val="1+#ppt_w/2"/>
                                          </p:val>
                                        </p:tav>
                                        <p:tav tm="100000">
                                          <p:val>
                                            <p:strVal val="#ppt_x"/>
                                          </p:val>
                                        </p:tav>
                                      </p:tavLst>
                                    </p:anim>
                                    <p:anim calcmode="lin" valueType="num">
                                      <p:cBhvr additive="base">
                                        <p:cTn id="76" dur="500" fill="hold"/>
                                        <p:tgtEl>
                                          <p:spTgt spid="23"/>
                                        </p:tgtEl>
                                        <p:attrNameLst>
                                          <p:attrName>ppt_y</p:attrName>
                                        </p:attrNameLst>
                                      </p:cBhvr>
                                      <p:tavLst>
                                        <p:tav tm="0">
                                          <p:val>
                                            <p:strVal val="#ppt_y"/>
                                          </p:val>
                                        </p:tav>
                                        <p:tav tm="100000">
                                          <p:val>
                                            <p:strVal val="#ppt_y"/>
                                          </p:val>
                                        </p:tav>
                                      </p:tavLst>
                                    </p:anim>
                                  </p:childTnLst>
                                </p:cTn>
                              </p:par>
                            </p:childTnLst>
                          </p:cTn>
                        </p:par>
                        <p:par>
                          <p:cTn id="77" fill="hold">
                            <p:stCondLst>
                              <p:cond delay="4500"/>
                            </p:stCondLst>
                            <p:childTnLst>
                              <p:par>
                                <p:cTn id="78" presetID="53" presetClass="entr" presetSubtype="0" fill="hold" grpId="0" nodeType="afterEffect">
                                  <p:stCondLst>
                                    <p:cond delay="0"/>
                                  </p:stCondLst>
                                  <p:childTnLst>
                                    <p:set>
                                      <p:cBhvr>
                                        <p:cTn id="79" dur="1" fill="hold">
                                          <p:stCondLst>
                                            <p:cond delay="0"/>
                                          </p:stCondLst>
                                        </p:cTn>
                                        <p:tgtEl>
                                          <p:spTgt spid="13"/>
                                        </p:tgtEl>
                                        <p:attrNameLst>
                                          <p:attrName>style.visibility</p:attrName>
                                        </p:attrNameLst>
                                      </p:cBhvr>
                                      <p:to>
                                        <p:strVal val="visible"/>
                                      </p:to>
                                    </p:set>
                                    <p:anim calcmode="lin" valueType="num">
                                      <p:cBhvr>
                                        <p:cTn id="80" dur="500" fill="hold"/>
                                        <p:tgtEl>
                                          <p:spTgt spid="13"/>
                                        </p:tgtEl>
                                        <p:attrNameLst>
                                          <p:attrName>ppt_w</p:attrName>
                                        </p:attrNameLst>
                                      </p:cBhvr>
                                      <p:tavLst>
                                        <p:tav tm="0">
                                          <p:val>
                                            <p:fltVal val="0"/>
                                          </p:val>
                                        </p:tav>
                                        <p:tav tm="100000">
                                          <p:val>
                                            <p:strVal val="#ppt_w"/>
                                          </p:val>
                                        </p:tav>
                                      </p:tavLst>
                                    </p:anim>
                                    <p:anim calcmode="lin" valueType="num">
                                      <p:cBhvr>
                                        <p:cTn id="81" dur="500" fill="hold"/>
                                        <p:tgtEl>
                                          <p:spTgt spid="13"/>
                                        </p:tgtEl>
                                        <p:attrNameLst>
                                          <p:attrName>ppt_h</p:attrName>
                                        </p:attrNameLst>
                                      </p:cBhvr>
                                      <p:tavLst>
                                        <p:tav tm="0">
                                          <p:val>
                                            <p:fltVal val="0"/>
                                          </p:val>
                                        </p:tav>
                                        <p:tav tm="100000">
                                          <p:val>
                                            <p:strVal val="#ppt_h"/>
                                          </p:val>
                                        </p:tav>
                                      </p:tavLst>
                                    </p:anim>
                                    <p:animEffect transition="in" filter="fade">
                                      <p:cBhvr>
                                        <p:cTn id="8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32" grpId="0"/>
      <p:bldP spid="33" grpId="0"/>
      <p:bldP spid="3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BB8260C-9E75-4488-8A28-D83851E133B1}"/>
              </a:ext>
            </a:extLst>
          </p:cNvPr>
          <p:cNvGrpSpPr/>
          <p:nvPr/>
        </p:nvGrpSpPr>
        <p:grpSpPr>
          <a:xfrm>
            <a:off x="2582122" y="2146531"/>
            <a:ext cx="2298318" cy="3731709"/>
            <a:chOff x="2582122" y="2146531"/>
            <a:chExt cx="2298318" cy="3731709"/>
          </a:xfrm>
        </p:grpSpPr>
        <p:sp>
          <p:nvSpPr>
            <p:cNvPr id="3" name="4">
              <a:extLst>
                <a:ext uri="{FF2B5EF4-FFF2-40B4-BE49-F238E27FC236}">
                  <a16:creationId xmlns:a16="http://schemas.microsoft.com/office/drawing/2014/main" id="{0B5FAB96-73F5-4191-A4DB-5AD4C7A02DE0}"/>
                </a:ext>
              </a:extLst>
            </p:cNvPr>
            <p:cNvSpPr/>
            <p:nvPr/>
          </p:nvSpPr>
          <p:spPr bwMode="auto">
            <a:xfrm>
              <a:off x="2585936" y="2146531"/>
              <a:ext cx="2294504" cy="1702069"/>
            </a:xfrm>
            <a:custGeom>
              <a:avLst/>
              <a:gdLst>
                <a:gd name="T0" fmla="*/ 0 w 976"/>
                <a:gd name="T1" fmla="*/ 649 h 724"/>
                <a:gd name="T2" fmla="*/ 7 w 976"/>
                <a:gd name="T3" fmla="*/ 678 h 724"/>
                <a:gd name="T4" fmla="*/ 38 w 976"/>
                <a:gd name="T5" fmla="*/ 711 h 724"/>
                <a:gd name="T6" fmla="*/ 84 w 976"/>
                <a:gd name="T7" fmla="*/ 724 h 724"/>
                <a:gd name="T8" fmla="*/ 716 w 976"/>
                <a:gd name="T9" fmla="*/ 649 h 724"/>
                <a:gd name="T10" fmla="*/ 713 w 976"/>
                <a:gd name="T11" fmla="*/ 471 h 724"/>
                <a:gd name="T12" fmla="*/ 720 w 976"/>
                <a:gd name="T13" fmla="*/ 414 h 724"/>
                <a:gd name="T14" fmla="*/ 735 w 976"/>
                <a:gd name="T15" fmla="*/ 383 h 724"/>
                <a:gd name="T16" fmla="*/ 748 w 976"/>
                <a:gd name="T17" fmla="*/ 379 h 724"/>
                <a:gd name="T18" fmla="*/ 759 w 976"/>
                <a:gd name="T19" fmla="*/ 380 h 724"/>
                <a:gd name="T20" fmla="*/ 784 w 976"/>
                <a:gd name="T21" fmla="*/ 404 h 724"/>
                <a:gd name="T22" fmla="*/ 814 w 976"/>
                <a:gd name="T23" fmla="*/ 429 h 724"/>
                <a:gd name="T24" fmla="*/ 847 w 976"/>
                <a:gd name="T25" fmla="*/ 443 h 724"/>
                <a:gd name="T26" fmla="*/ 892 w 976"/>
                <a:gd name="T27" fmla="*/ 447 h 724"/>
                <a:gd name="T28" fmla="*/ 909 w 976"/>
                <a:gd name="T29" fmla="*/ 444 h 724"/>
                <a:gd name="T30" fmla="*/ 938 w 976"/>
                <a:gd name="T31" fmla="*/ 430 h 724"/>
                <a:gd name="T32" fmla="*/ 967 w 976"/>
                <a:gd name="T33" fmla="*/ 391 h 724"/>
                <a:gd name="T34" fmla="*/ 976 w 976"/>
                <a:gd name="T35" fmla="*/ 342 h 724"/>
                <a:gd name="T36" fmla="*/ 965 w 976"/>
                <a:gd name="T37" fmla="*/ 293 h 724"/>
                <a:gd name="T38" fmla="*/ 932 w 976"/>
                <a:gd name="T39" fmla="*/ 256 h 724"/>
                <a:gd name="T40" fmla="*/ 918 w 976"/>
                <a:gd name="T41" fmla="*/ 247 h 724"/>
                <a:gd name="T42" fmla="*/ 867 w 976"/>
                <a:gd name="T43" fmla="*/ 239 h 724"/>
                <a:gd name="T44" fmla="*/ 821 w 976"/>
                <a:gd name="T45" fmla="*/ 249 h 724"/>
                <a:gd name="T46" fmla="*/ 772 w 976"/>
                <a:gd name="T47" fmla="*/ 263 h 724"/>
                <a:gd name="T48" fmla="*/ 748 w 976"/>
                <a:gd name="T49" fmla="*/ 259 h 724"/>
                <a:gd name="T50" fmla="*/ 728 w 976"/>
                <a:gd name="T51" fmla="*/ 232 h 724"/>
                <a:gd name="T52" fmla="*/ 718 w 976"/>
                <a:gd name="T53" fmla="*/ 197 h 724"/>
                <a:gd name="T54" fmla="*/ 712 w 976"/>
                <a:gd name="T55" fmla="*/ 68 h 724"/>
                <a:gd name="T56" fmla="*/ 565 w 976"/>
                <a:gd name="T57" fmla="*/ 1 h 724"/>
                <a:gd name="T58" fmla="*/ 452 w 976"/>
                <a:gd name="T59" fmla="*/ 1 h 724"/>
                <a:gd name="T60" fmla="*/ 419 w 976"/>
                <a:gd name="T61" fmla="*/ 15 h 724"/>
                <a:gd name="T62" fmla="*/ 408 w 976"/>
                <a:gd name="T63" fmla="*/ 38 h 724"/>
                <a:gd name="T64" fmla="*/ 415 w 976"/>
                <a:gd name="T65" fmla="*/ 54 h 724"/>
                <a:gd name="T66" fmla="*/ 445 w 976"/>
                <a:gd name="T67" fmla="*/ 103 h 724"/>
                <a:gd name="T68" fmla="*/ 470 w 976"/>
                <a:gd name="T69" fmla="*/ 159 h 724"/>
                <a:gd name="T70" fmla="*/ 475 w 976"/>
                <a:gd name="T71" fmla="*/ 194 h 724"/>
                <a:gd name="T72" fmla="*/ 472 w 976"/>
                <a:gd name="T73" fmla="*/ 221 h 724"/>
                <a:gd name="T74" fmla="*/ 461 w 976"/>
                <a:gd name="T75" fmla="*/ 254 h 724"/>
                <a:gd name="T76" fmla="*/ 439 w 976"/>
                <a:gd name="T77" fmla="*/ 279 h 724"/>
                <a:gd name="T78" fmla="*/ 412 w 976"/>
                <a:gd name="T79" fmla="*/ 296 h 724"/>
                <a:gd name="T80" fmla="*/ 380 w 976"/>
                <a:gd name="T81" fmla="*/ 306 h 724"/>
                <a:gd name="T82" fmla="*/ 358 w 976"/>
                <a:gd name="T83" fmla="*/ 309 h 724"/>
                <a:gd name="T84" fmla="*/ 324 w 976"/>
                <a:gd name="T85" fmla="*/ 305 h 724"/>
                <a:gd name="T86" fmla="*/ 294 w 976"/>
                <a:gd name="T87" fmla="*/ 293 h 724"/>
                <a:gd name="T88" fmla="*/ 267 w 976"/>
                <a:gd name="T89" fmla="*/ 272 h 724"/>
                <a:gd name="T90" fmla="*/ 247 w 976"/>
                <a:gd name="T91" fmla="*/ 245 h 724"/>
                <a:gd name="T92" fmla="*/ 236 w 976"/>
                <a:gd name="T93" fmla="*/ 207 h 724"/>
                <a:gd name="T94" fmla="*/ 236 w 976"/>
                <a:gd name="T95" fmla="*/ 180 h 724"/>
                <a:gd name="T96" fmla="*/ 243 w 976"/>
                <a:gd name="T97" fmla="*/ 144 h 724"/>
                <a:gd name="T98" fmla="*/ 278 w 976"/>
                <a:gd name="T99" fmla="*/ 66 h 724"/>
                <a:gd name="T100" fmla="*/ 289 w 976"/>
                <a:gd name="T101" fmla="*/ 38 h 724"/>
                <a:gd name="T102" fmla="*/ 288 w 976"/>
                <a:gd name="T103" fmla="*/ 31 h 724"/>
                <a:gd name="T104" fmla="*/ 271 w 976"/>
                <a:gd name="T105" fmla="*/ 19 h 724"/>
                <a:gd name="T106" fmla="*/ 221 w 976"/>
                <a:gd name="T107" fmla="*/ 11 h 724"/>
                <a:gd name="T108" fmla="*/ 78 w 976"/>
                <a:gd name="T109" fmla="*/ 7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6" h="724">
                  <a:moveTo>
                    <a:pt x="0" y="7"/>
                  </a:moveTo>
                  <a:lnTo>
                    <a:pt x="0" y="649"/>
                  </a:lnTo>
                  <a:lnTo>
                    <a:pt x="0" y="649"/>
                  </a:lnTo>
                  <a:lnTo>
                    <a:pt x="0" y="657"/>
                  </a:lnTo>
                  <a:lnTo>
                    <a:pt x="1" y="664"/>
                  </a:lnTo>
                  <a:lnTo>
                    <a:pt x="7" y="678"/>
                  </a:lnTo>
                  <a:lnTo>
                    <a:pt x="14" y="690"/>
                  </a:lnTo>
                  <a:lnTo>
                    <a:pt x="25" y="702"/>
                  </a:lnTo>
                  <a:lnTo>
                    <a:pt x="38" y="711"/>
                  </a:lnTo>
                  <a:lnTo>
                    <a:pt x="52" y="717"/>
                  </a:lnTo>
                  <a:lnTo>
                    <a:pt x="67" y="723"/>
                  </a:lnTo>
                  <a:lnTo>
                    <a:pt x="84" y="724"/>
                  </a:lnTo>
                  <a:lnTo>
                    <a:pt x="717" y="724"/>
                  </a:lnTo>
                  <a:lnTo>
                    <a:pt x="717" y="724"/>
                  </a:lnTo>
                  <a:lnTo>
                    <a:pt x="716" y="649"/>
                  </a:lnTo>
                  <a:lnTo>
                    <a:pt x="714" y="580"/>
                  </a:lnTo>
                  <a:lnTo>
                    <a:pt x="713" y="521"/>
                  </a:lnTo>
                  <a:lnTo>
                    <a:pt x="713" y="471"/>
                  </a:lnTo>
                  <a:lnTo>
                    <a:pt x="714" y="449"/>
                  </a:lnTo>
                  <a:lnTo>
                    <a:pt x="716" y="430"/>
                  </a:lnTo>
                  <a:lnTo>
                    <a:pt x="720" y="414"/>
                  </a:lnTo>
                  <a:lnTo>
                    <a:pt x="723" y="401"/>
                  </a:lnTo>
                  <a:lnTo>
                    <a:pt x="728" y="390"/>
                  </a:lnTo>
                  <a:lnTo>
                    <a:pt x="735" y="383"/>
                  </a:lnTo>
                  <a:lnTo>
                    <a:pt x="739" y="382"/>
                  </a:lnTo>
                  <a:lnTo>
                    <a:pt x="744" y="380"/>
                  </a:lnTo>
                  <a:lnTo>
                    <a:pt x="748" y="379"/>
                  </a:lnTo>
                  <a:lnTo>
                    <a:pt x="753" y="379"/>
                  </a:lnTo>
                  <a:lnTo>
                    <a:pt x="753" y="379"/>
                  </a:lnTo>
                  <a:lnTo>
                    <a:pt x="759" y="380"/>
                  </a:lnTo>
                  <a:lnTo>
                    <a:pt x="763" y="383"/>
                  </a:lnTo>
                  <a:lnTo>
                    <a:pt x="773" y="391"/>
                  </a:lnTo>
                  <a:lnTo>
                    <a:pt x="784" y="404"/>
                  </a:lnTo>
                  <a:lnTo>
                    <a:pt x="798" y="416"/>
                  </a:lnTo>
                  <a:lnTo>
                    <a:pt x="805" y="422"/>
                  </a:lnTo>
                  <a:lnTo>
                    <a:pt x="814" y="429"/>
                  </a:lnTo>
                  <a:lnTo>
                    <a:pt x="823" y="435"/>
                  </a:lnTo>
                  <a:lnTo>
                    <a:pt x="835" y="439"/>
                  </a:lnTo>
                  <a:lnTo>
                    <a:pt x="847" y="443"/>
                  </a:lnTo>
                  <a:lnTo>
                    <a:pt x="860" y="446"/>
                  </a:lnTo>
                  <a:lnTo>
                    <a:pt x="875" y="447"/>
                  </a:lnTo>
                  <a:lnTo>
                    <a:pt x="892" y="447"/>
                  </a:lnTo>
                  <a:lnTo>
                    <a:pt x="892" y="447"/>
                  </a:lnTo>
                  <a:lnTo>
                    <a:pt x="900" y="446"/>
                  </a:lnTo>
                  <a:lnTo>
                    <a:pt x="909" y="444"/>
                  </a:lnTo>
                  <a:lnTo>
                    <a:pt x="917" y="442"/>
                  </a:lnTo>
                  <a:lnTo>
                    <a:pt x="925" y="439"/>
                  </a:lnTo>
                  <a:lnTo>
                    <a:pt x="938" y="430"/>
                  </a:lnTo>
                  <a:lnTo>
                    <a:pt x="951" y="419"/>
                  </a:lnTo>
                  <a:lnTo>
                    <a:pt x="959" y="405"/>
                  </a:lnTo>
                  <a:lnTo>
                    <a:pt x="967" y="391"/>
                  </a:lnTo>
                  <a:lnTo>
                    <a:pt x="972" y="376"/>
                  </a:lnTo>
                  <a:lnTo>
                    <a:pt x="974" y="359"/>
                  </a:lnTo>
                  <a:lnTo>
                    <a:pt x="976" y="342"/>
                  </a:lnTo>
                  <a:lnTo>
                    <a:pt x="974" y="326"/>
                  </a:lnTo>
                  <a:lnTo>
                    <a:pt x="970" y="309"/>
                  </a:lnTo>
                  <a:lnTo>
                    <a:pt x="965" y="293"/>
                  </a:lnTo>
                  <a:lnTo>
                    <a:pt x="956" y="279"/>
                  </a:lnTo>
                  <a:lnTo>
                    <a:pt x="946" y="267"/>
                  </a:lnTo>
                  <a:lnTo>
                    <a:pt x="932" y="256"/>
                  </a:lnTo>
                  <a:lnTo>
                    <a:pt x="925" y="252"/>
                  </a:lnTo>
                  <a:lnTo>
                    <a:pt x="918" y="247"/>
                  </a:lnTo>
                  <a:lnTo>
                    <a:pt x="918" y="247"/>
                  </a:lnTo>
                  <a:lnTo>
                    <a:pt x="900" y="242"/>
                  </a:lnTo>
                  <a:lnTo>
                    <a:pt x="882" y="239"/>
                  </a:lnTo>
                  <a:lnTo>
                    <a:pt x="867" y="239"/>
                  </a:lnTo>
                  <a:lnTo>
                    <a:pt x="850" y="240"/>
                  </a:lnTo>
                  <a:lnTo>
                    <a:pt x="835" y="245"/>
                  </a:lnTo>
                  <a:lnTo>
                    <a:pt x="821" y="249"/>
                  </a:lnTo>
                  <a:lnTo>
                    <a:pt x="794" y="257"/>
                  </a:lnTo>
                  <a:lnTo>
                    <a:pt x="783" y="261"/>
                  </a:lnTo>
                  <a:lnTo>
                    <a:pt x="772" y="263"/>
                  </a:lnTo>
                  <a:lnTo>
                    <a:pt x="762" y="264"/>
                  </a:lnTo>
                  <a:lnTo>
                    <a:pt x="752" y="261"/>
                  </a:lnTo>
                  <a:lnTo>
                    <a:pt x="748" y="259"/>
                  </a:lnTo>
                  <a:lnTo>
                    <a:pt x="744" y="256"/>
                  </a:lnTo>
                  <a:lnTo>
                    <a:pt x="735" y="246"/>
                  </a:lnTo>
                  <a:lnTo>
                    <a:pt x="728" y="232"/>
                  </a:lnTo>
                  <a:lnTo>
                    <a:pt x="723" y="214"/>
                  </a:lnTo>
                  <a:lnTo>
                    <a:pt x="723" y="214"/>
                  </a:lnTo>
                  <a:lnTo>
                    <a:pt x="718" y="197"/>
                  </a:lnTo>
                  <a:lnTo>
                    <a:pt x="716" y="177"/>
                  </a:lnTo>
                  <a:lnTo>
                    <a:pt x="713" y="127"/>
                  </a:lnTo>
                  <a:lnTo>
                    <a:pt x="712" y="68"/>
                  </a:lnTo>
                  <a:lnTo>
                    <a:pt x="713" y="4"/>
                  </a:lnTo>
                  <a:lnTo>
                    <a:pt x="713" y="4"/>
                  </a:lnTo>
                  <a:lnTo>
                    <a:pt x="565" y="1"/>
                  </a:lnTo>
                  <a:lnTo>
                    <a:pt x="468" y="0"/>
                  </a:lnTo>
                  <a:lnTo>
                    <a:pt x="468" y="0"/>
                  </a:lnTo>
                  <a:lnTo>
                    <a:pt x="452" y="1"/>
                  </a:lnTo>
                  <a:lnTo>
                    <a:pt x="439" y="4"/>
                  </a:lnTo>
                  <a:lnTo>
                    <a:pt x="428" y="10"/>
                  </a:lnTo>
                  <a:lnTo>
                    <a:pt x="419" y="15"/>
                  </a:lnTo>
                  <a:lnTo>
                    <a:pt x="414" y="22"/>
                  </a:lnTo>
                  <a:lnTo>
                    <a:pt x="410" y="31"/>
                  </a:lnTo>
                  <a:lnTo>
                    <a:pt x="408" y="38"/>
                  </a:lnTo>
                  <a:lnTo>
                    <a:pt x="410" y="46"/>
                  </a:lnTo>
                  <a:lnTo>
                    <a:pt x="410" y="46"/>
                  </a:lnTo>
                  <a:lnTo>
                    <a:pt x="415" y="54"/>
                  </a:lnTo>
                  <a:lnTo>
                    <a:pt x="424" y="68"/>
                  </a:lnTo>
                  <a:lnTo>
                    <a:pt x="433" y="84"/>
                  </a:lnTo>
                  <a:lnTo>
                    <a:pt x="445" y="103"/>
                  </a:lnTo>
                  <a:lnTo>
                    <a:pt x="456" y="124"/>
                  </a:lnTo>
                  <a:lnTo>
                    <a:pt x="465" y="147"/>
                  </a:lnTo>
                  <a:lnTo>
                    <a:pt x="470" y="159"/>
                  </a:lnTo>
                  <a:lnTo>
                    <a:pt x="472" y="170"/>
                  </a:lnTo>
                  <a:lnTo>
                    <a:pt x="474" y="183"/>
                  </a:lnTo>
                  <a:lnTo>
                    <a:pt x="475" y="194"/>
                  </a:lnTo>
                  <a:lnTo>
                    <a:pt x="475" y="194"/>
                  </a:lnTo>
                  <a:lnTo>
                    <a:pt x="475" y="208"/>
                  </a:lnTo>
                  <a:lnTo>
                    <a:pt x="472" y="221"/>
                  </a:lnTo>
                  <a:lnTo>
                    <a:pt x="470" y="233"/>
                  </a:lnTo>
                  <a:lnTo>
                    <a:pt x="465" y="243"/>
                  </a:lnTo>
                  <a:lnTo>
                    <a:pt x="461" y="254"/>
                  </a:lnTo>
                  <a:lnTo>
                    <a:pt x="454" y="263"/>
                  </a:lnTo>
                  <a:lnTo>
                    <a:pt x="447" y="271"/>
                  </a:lnTo>
                  <a:lnTo>
                    <a:pt x="439" y="279"/>
                  </a:lnTo>
                  <a:lnTo>
                    <a:pt x="431" y="286"/>
                  </a:lnTo>
                  <a:lnTo>
                    <a:pt x="422" y="292"/>
                  </a:lnTo>
                  <a:lnTo>
                    <a:pt x="412" y="296"/>
                  </a:lnTo>
                  <a:lnTo>
                    <a:pt x="401" y="300"/>
                  </a:lnTo>
                  <a:lnTo>
                    <a:pt x="391" y="305"/>
                  </a:lnTo>
                  <a:lnTo>
                    <a:pt x="380" y="306"/>
                  </a:lnTo>
                  <a:lnTo>
                    <a:pt x="369" y="307"/>
                  </a:lnTo>
                  <a:lnTo>
                    <a:pt x="358" y="309"/>
                  </a:lnTo>
                  <a:lnTo>
                    <a:pt x="358" y="309"/>
                  </a:lnTo>
                  <a:lnTo>
                    <a:pt x="347" y="307"/>
                  </a:lnTo>
                  <a:lnTo>
                    <a:pt x="335" y="307"/>
                  </a:lnTo>
                  <a:lnTo>
                    <a:pt x="324" y="305"/>
                  </a:lnTo>
                  <a:lnTo>
                    <a:pt x="313" y="302"/>
                  </a:lnTo>
                  <a:lnTo>
                    <a:pt x="303" y="298"/>
                  </a:lnTo>
                  <a:lnTo>
                    <a:pt x="294" y="293"/>
                  </a:lnTo>
                  <a:lnTo>
                    <a:pt x="284" y="286"/>
                  </a:lnTo>
                  <a:lnTo>
                    <a:pt x="275" y="281"/>
                  </a:lnTo>
                  <a:lnTo>
                    <a:pt x="267" y="272"/>
                  </a:lnTo>
                  <a:lnTo>
                    <a:pt x="259" y="264"/>
                  </a:lnTo>
                  <a:lnTo>
                    <a:pt x="253" y="254"/>
                  </a:lnTo>
                  <a:lnTo>
                    <a:pt x="247" y="245"/>
                  </a:lnTo>
                  <a:lnTo>
                    <a:pt x="242" y="233"/>
                  </a:lnTo>
                  <a:lnTo>
                    <a:pt x="239" y="221"/>
                  </a:lnTo>
                  <a:lnTo>
                    <a:pt x="236" y="207"/>
                  </a:lnTo>
                  <a:lnTo>
                    <a:pt x="236" y="193"/>
                  </a:lnTo>
                  <a:lnTo>
                    <a:pt x="236" y="193"/>
                  </a:lnTo>
                  <a:lnTo>
                    <a:pt x="236" y="180"/>
                  </a:lnTo>
                  <a:lnTo>
                    <a:pt x="238" y="168"/>
                  </a:lnTo>
                  <a:lnTo>
                    <a:pt x="240" y="155"/>
                  </a:lnTo>
                  <a:lnTo>
                    <a:pt x="243" y="144"/>
                  </a:lnTo>
                  <a:lnTo>
                    <a:pt x="252" y="122"/>
                  </a:lnTo>
                  <a:lnTo>
                    <a:pt x="260" y="101"/>
                  </a:lnTo>
                  <a:lnTo>
                    <a:pt x="278" y="66"/>
                  </a:lnTo>
                  <a:lnTo>
                    <a:pt x="285" y="50"/>
                  </a:lnTo>
                  <a:lnTo>
                    <a:pt x="288" y="43"/>
                  </a:lnTo>
                  <a:lnTo>
                    <a:pt x="289" y="38"/>
                  </a:lnTo>
                  <a:lnTo>
                    <a:pt x="289" y="38"/>
                  </a:lnTo>
                  <a:lnTo>
                    <a:pt x="289" y="33"/>
                  </a:lnTo>
                  <a:lnTo>
                    <a:pt x="288" y="31"/>
                  </a:lnTo>
                  <a:lnTo>
                    <a:pt x="285" y="28"/>
                  </a:lnTo>
                  <a:lnTo>
                    <a:pt x="282" y="25"/>
                  </a:lnTo>
                  <a:lnTo>
                    <a:pt x="271" y="19"/>
                  </a:lnTo>
                  <a:lnTo>
                    <a:pt x="257" y="17"/>
                  </a:lnTo>
                  <a:lnTo>
                    <a:pt x="240" y="14"/>
                  </a:lnTo>
                  <a:lnTo>
                    <a:pt x="221" y="11"/>
                  </a:lnTo>
                  <a:lnTo>
                    <a:pt x="176" y="8"/>
                  </a:lnTo>
                  <a:lnTo>
                    <a:pt x="127" y="7"/>
                  </a:lnTo>
                  <a:lnTo>
                    <a:pt x="78" y="7"/>
                  </a:lnTo>
                  <a:lnTo>
                    <a:pt x="0" y="7"/>
                  </a:lnTo>
                  <a:lnTo>
                    <a:pt x="0" y="7"/>
                  </a:lnTo>
                  <a:close/>
                </a:path>
              </a:pathLst>
            </a:custGeom>
            <a:solidFill>
              <a:schemeClr val="accent1"/>
            </a:solidFill>
            <a:ln w="38100" cap="rnd">
              <a:noFill/>
              <a:round/>
              <a:headEnd/>
              <a:tailEnd/>
            </a:ln>
          </p:spPr>
          <p:txBody>
            <a:bodyPr vert="horz" wrap="square" lIns="91440" tIns="45720" rIns="91440" bIns="45720" anchor="t" anchorCtr="0" compatLnSpc="1">
              <a:prstTxWarp prst="textNoShape">
                <a:avLst/>
              </a:prstTxWarp>
              <a:normAutofit lnSpcReduction="10000"/>
            </a:bodyPr>
            <a:lstStyle/>
            <a:p>
              <a:pPr algn="ctr" eaLnBrk="0" hangingPunct="0">
                <a:spcBef>
                  <a:spcPct val="0"/>
                </a:spcBef>
                <a:defRPr/>
              </a:pPr>
              <a:endParaRPr lang="en-US" altLang="zh-CN"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gn="ctr" eaLnBrk="0" hangingPunct="0">
                <a:spcBef>
                  <a:spcPct val="0"/>
                </a:spcBef>
                <a:defRPr/>
              </a:pPr>
              <a:endParaRPr lang="en-US" altLang="zh-CN"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gn="ctr" eaLnBrk="0" hangingPunct="0">
                <a:spcBef>
                  <a:spcPct val="0"/>
                </a:spcBef>
                <a:defRPr/>
              </a:pPr>
              <a:endParaRPr lang="en-US" altLang="zh-CN"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eaLnBrk="0" hangingPunct="0">
                <a:spcBef>
                  <a:spcPct val="0"/>
                </a:spcBef>
                <a:defRPr/>
              </a:pPr>
              <a: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     标题</a:t>
              </a:r>
            </a:p>
          </p:txBody>
        </p:sp>
        <p:cxnSp>
          <p:nvCxnSpPr>
            <p:cNvPr id="4" name="直接连接符 3">
              <a:extLst>
                <a:ext uri="{FF2B5EF4-FFF2-40B4-BE49-F238E27FC236}">
                  <a16:creationId xmlns:a16="http://schemas.microsoft.com/office/drawing/2014/main" id="{311FCB5A-255A-471E-97CB-2254FED392F5}"/>
                </a:ext>
              </a:extLst>
            </p:cNvPr>
            <p:cNvCxnSpPr/>
            <p:nvPr/>
          </p:nvCxnSpPr>
          <p:spPr>
            <a:xfrm rot="16200000" flipH="1" flipV="1">
              <a:off x="2940909" y="4364766"/>
              <a:ext cx="1032333" cy="0"/>
            </a:xfrm>
            <a:prstGeom prst="line">
              <a:avLst/>
            </a:prstGeom>
            <a:ln w="12700">
              <a:solidFill>
                <a:schemeClr val="accent1"/>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5" name="4">
              <a:extLst>
                <a:ext uri="{FF2B5EF4-FFF2-40B4-BE49-F238E27FC236}">
                  <a16:creationId xmlns:a16="http://schemas.microsoft.com/office/drawing/2014/main" id="{76BAE0E0-D66C-4F79-9E6F-EF49C3042623}"/>
                </a:ext>
              </a:extLst>
            </p:cNvPr>
            <p:cNvSpPr txBox="1"/>
            <p:nvPr/>
          </p:nvSpPr>
          <p:spPr bwMode="auto">
            <a:xfrm>
              <a:off x="2582122" y="5352880"/>
              <a:ext cx="1529841" cy="525360"/>
            </a:xfrm>
            <a:prstGeom prst="rect">
              <a:avLst/>
            </a:prstGeom>
          </p:spPr>
          <p:txBody>
            <a:bodyPr wrap="square" lIns="0" tIns="0" rIns="0" bIns="0" anchor="ctr" anchorCtr="1">
              <a:normAutofit fontScale="92500" lnSpcReduction="20000"/>
            </a:bodyPr>
            <a:lstStyle/>
            <a:p>
              <a:pPr>
                <a:lnSpc>
                  <a:spcPct val="150000"/>
                </a:lnSpc>
                <a:spcBef>
                  <a:spcPct val="0"/>
                </a:spcBef>
              </a:pPr>
              <a:r>
                <a:rPr lang="zh-CN" altLang="en-US" sz="1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sp>
          <p:nvSpPr>
            <p:cNvPr id="6" name="4">
              <a:extLst>
                <a:ext uri="{FF2B5EF4-FFF2-40B4-BE49-F238E27FC236}">
                  <a16:creationId xmlns:a16="http://schemas.microsoft.com/office/drawing/2014/main" id="{6C45777A-4A4E-46BE-863B-D7089E2E520B}"/>
                </a:ext>
              </a:extLst>
            </p:cNvPr>
            <p:cNvSpPr txBox="1"/>
            <p:nvPr/>
          </p:nvSpPr>
          <p:spPr bwMode="auto">
            <a:xfrm>
              <a:off x="2582122" y="4982890"/>
              <a:ext cx="1533655" cy="374192"/>
            </a:xfrm>
            <a:prstGeom prst="rect">
              <a:avLst/>
            </a:prstGeom>
          </p:spPr>
          <p:txBody>
            <a:bodyPr wrap="none" lIns="0" tIns="0" rIns="0" bIns="0" anchor="t" anchorCtr="0">
              <a:normAutofit/>
            </a:bodyPr>
            <a:lstStyle/>
            <a:p>
              <a:pPr marL="0" indent="0" algn="ctr">
                <a:spcBef>
                  <a:spcPct val="0"/>
                </a:spcBef>
                <a:defRPr/>
              </a:pPr>
              <a:r>
                <a:rPr lang="zh-CN" altLang="en-US" sz="2000"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p>
          </p:txBody>
        </p:sp>
      </p:grpSp>
      <p:grpSp>
        <p:nvGrpSpPr>
          <p:cNvPr id="7" name="组合 6">
            <a:extLst>
              <a:ext uri="{FF2B5EF4-FFF2-40B4-BE49-F238E27FC236}">
                <a16:creationId xmlns:a16="http://schemas.microsoft.com/office/drawing/2014/main" id="{C788247E-BAFF-431E-8763-85E1BADAD4E6}"/>
              </a:ext>
            </a:extLst>
          </p:cNvPr>
          <p:cNvGrpSpPr/>
          <p:nvPr/>
        </p:nvGrpSpPr>
        <p:grpSpPr>
          <a:xfrm>
            <a:off x="5303607" y="2172393"/>
            <a:ext cx="3053855" cy="3705847"/>
            <a:chOff x="5303607" y="2172393"/>
            <a:chExt cx="3053855" cy="3705847"/>
          </a:xfrm>
        </p:grpSpPr>
        <p:sp>
          <p:nvSpPr>
            <p:cNvPr id="8" name="3">
              <a:extLst>
                <a:ext uri="{FF2B5EF4-FFF2-40B4-BE49-F238E27FC236}">
                  <a16:creationId xmlns:a16="http://schemas.microsoft.com/office/drawing/2014/main" id="{F542B371-8909-4287-8BEA-8C949D4ABC7C}"/>
                </a:ext>
              </a:extLst>
            </p:cNvPr>
            <p:cNvSpPr/>
            <p:nvPr/>
          </p:nvSpPr>
          <p:spPr bwMode="auto">
            <a:xfrm>
              <a:off x="5303607" y="2172393"/>
              <a:ext cx="3053855" cy="1676207"/>
            </a:xfrm>
            <a:custGeom>
              <a:avLst/>
              <a:gdLst>
                <a:gd name="T0" fmla="*/ 280 w 1299"/>
                <a:gd name="T1" fmla="*/ 517 h 713"/>
                <a:gd name="T2" fmla="*/ 274 w 1299"/>
                <a:gd name="T3" fmla="*/ 442 h 713"/>
                <a:gd name="T4" fmla="*/ 254 w 1299"/>
                <a:gd name="T5" fmla="*/ 424 h 713"/>
                <a:gd name="T6" fmla="*/ 218 w 1299"/>
                <a:gd name="T7" fmla="*/ 431 h 713"/>
                <a:gd name="T8" fmla="*/ 120 w 1299"/>
                <a:gd name="T9" fmla="*/ 457 h 713"/>
                <a:gd name="T10" fmla="*/ 77 w 1299"/>
                <a:gd name="T11" fmla="*/ 457 h 713"/>
                <a:gd name="T12" fmla="*/ 39 w 1299"/>
                <a:gd name="T13" fmla="*/ 438 h 713"/>
                <a:gd name="T14" fmla="*/ 14 w 1299"/>
                <a:gd name="T15" fmla="*/ 404 h 713"/>
                <a:gd name="T16" fmla="*/ 0 w 1299"/>
                <a:gd name="T17" fmla="*/ 338 h 713"/>
                <a:gd name="T18" fmla="*/ 10 w 1299"/>
                <a:gd name="T19" fmla="*/ 285 h 713"/>
                <a:gd name="T20" fmla="*/ 34 w 1299"/>
                <a:gd name="T21" fmla="*/ 250 h 713"/>
                <a:gd name="T22" fmla="*/ 69 w 1299"/>
                <a:gd name="T23" fmla="*/ 231 h 713"/>
                <a:gd name="T24" fmla="*/ 105 w 1299"/>
                <a:gd name="T25" fmla="*/ 229 h 713"/>
                <a:gd name="T26" fmla="*/ 148 w 1299"/>
                <a:gd name="T27" fmla="*/ 243 h 713"/>
                <a:gd name="T28" fmla="*/ 231 w 1299"/>
                <a:gd name="T29" fmla="*/ 301 h 713"/>
                <a:gd name="T30" fmla="*/ 246 w 1299"/>
                <a:gd name="T31" fmla="*/ 303 h 713"/>
                <a:gd name="T32" fmla="*/ 270 w 1299"/>
                <a:gd name="T33" fmla="*/ 291 h 713"/>
                <a:gd name="T34" fmla="*/ 285 w 1299"/>
                <a:gd name="T35" fmla="*/ 245 h 713"/>
                <a:gd name="T36" fmla="*/ 280 w 1299"/>
                <a:gd name="T37" fmla="*/ 6 h 713"/>
                <a:gd name="T38" fmla="*/ 516 w 1299"/>
                <a:gd name="T39" fmla="*/ 4 h 713"/>
                <a:gd name="T40" fmla="*/ 573 w 1299"/>
                <a:gd name="T41" fmla="*/ 15 h 713"/>
                <a:gd name="T42" fmla="*/ 582 w 1299"/>
                <a:gd name="T43" fmla="*/ 45 h 713"/>
                <a:gd name="T44" fmla="*/ 542 w 1299"/>
                <a:gd name="T45" fmla="*/ 123 h 713"/>
                <a:gd name="T46" fmla="*/ 523 w 1299"/>
                <a:gd name="T47" fmla="*/ 197 h 713"/>
                <a:gd name="T48" fmla="*/ 526 w 1299"/>
                <a:gd name="T49" fmla="*/ 250 h 713"/>
                <a:gd name="T50" fmla="*/ 549 w 1299"/>
                <a:gd name="T51" fmla="*/ 301 h 713"/>
                <a:gd name="T52" fmla="*/ 587 w 1299"/>
                <a:gd name="T53" fmla="*/ 330 h 713"/>
                <a:gd name="T54" fmla="*/ 635 w 1299"/>
                <a:gd name="T55" fmla="*/ 340 h 713"/>
                <a:gd name="T56" fmla="*/ 672 w 1299"/>
                <a:gd name="T57" fmla="*/ 337 h 713"/>
                <a:gd name="T58" fmla="*/ 720 w 1299"/>
                <a:gd name="T59" fmla="*/ 319 h 713"/>
                <a:gd name="T60" fmla="*/ 758 w 1299"/>
                <a:gd name="T61" fmla="*/ 285 h 713"/>
                <a:gd name="T62" fmla="*/ 780 w 1299"/>
                <a:gd name="T63" fmla="*/ 239 h 713"/>
                <a:gd name="T64" fmla="*/ 784 w 1299"/>
                <a:gd name="T65" fmla="*/ 197 h 713"/>
                <a:gd name="T66" fmla="*/ 767 w 1299"/>
                <a:gd name="T67" fmla="*/ 143 h 713"/>
                <a:gd name="T68" fmla="*/ 727 w 1299"/>
                <a:gd name="T69" fmla="*/ 52 h 713"/>
                <a:gd name="T70" fmla="*/ 734 w 1299"/>
                <a:gd name="T71" fmla="*/ 15 h 713"/>
                <a:gd name="T72" fmla="*/ 753 w 1299"/>
                <a:gd name="T73" fmla="*/ 6 h 713"/>
                <a:gd name="T74" fmla="*/ 907 w 1299"/>
                <a:gd name="T75" fmla="*/ 1 h 713"/>
                <a:gd name="T76" fmla="*/ 987 w 1299"/>
                <a:gd name="T77" fmla="*/ 245 h 713"/>
                <a:gd name="T78" fmla="*/ 997 w 1299"/>
                <a:gd name="T79" fmla="*/ 284 h 713"/>
                <a:gd name="T80" fmla="*/ 1025 w 1299"/>
                <a:gd name="T81" fmla="*/ 302 h 713"/>
                <a:gd name="T82" fmla="*/ 1054 w 1299"/>
                <a:gd name="T83" fmla="*/ 294 h 713"/>
                <a:gd name="T84" fmla="*/ 1156 w 1299"/>
                <a:gd name="T85" fmla="*/ 242 h 713"/>
                <a:gd name="T86" fmla="*/ 1190 w 1299"/>
                <a:gd name="T87" fmla="*/ 238 h 713"/>
                <a:gd name="T88" fmla="*/ 1234 w 1299"/>
                <a:gd name="T89" fmla="*/ 249 h 713"/>
                <a:gd name="T90" fmla="*/ 1268 w 1299"/>
                <a:gd name="T91" fmla="*/ 277 h 713"/>
                <a:gd name="T92" fmla="*/ 1290 w 1299"/>
                <a:gd name="T93" fmla="*/ 317 h 713"/>
                <a:gd name="T94" fmla="*/ 1297 w 1299"/>
                <a:gd name="T95" fmla="*/ 351 h 713"/>
                <a:gd name="T96" fmla="*/ 1294 w 1299"/>
                <a:gd name="T97" fmla="*/ 397 h 713"/>
                <a:gd name="T98" fmla="*/ 1276 w 1299"/>
                <a:gd name="T99" fmla="*/ 438 h 713"/>
                <a:gd name="T100" fmla="*/ 1239 w 1299"/>
                <a:gd name="T101" fmla="*/ 467 h 713"/>
                <a:gd name="T102" fmla="*/ 1183 w 1299"/>
                <a:gd name="T103" fmla="*/ 481 h 713"/>
                <a:gd name="T104" fmla="*/ 1139 w 1299"/>
                <a:gd name="T105" fmla="*/ 477 h 713"/>
                <a:gd name="T106" fmla="*/ 1085 w 1299"/>
                <a:gd name="T107" fmla="*/ 454 h 713"/>
                <a:gd name="T108" fmla="*/ 1025 w 1299"/>
                <a:gd name="T109" fmla="*/ 424 h 713"/>
                <a:gd name="T110" fmla="*/ 1013 w 1299"/>
                <a:gd name="T111" fmla="*/ 428 h 713"/>
                <a:gd name="T112" fmla="*/ 999 w 1299"/>
                <a:gd name="T113" fmla="*/ 471 h 713"/>
                <a:gd name="T114" fmla="*/ 994 w 1299"/>
                <a:gd name="T115" fmla="*/ 633 h 713"/>
                <a:gd name="T116" fmla="*/ 278 w 1299"/>
                <a:gd name="T117" fmla="*/ 713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99" h="713">
                  <a:moveTo>
                    <a:pt x="278" y="713"/>
                  </a:moveTo>
                  <a:lnTo>
                    <a:pt x="278" y="713"/>
                  </a:lnTo>
                  <a:lnTo>
                    <a:pt x="280" y="569"/>
                  </a:lnTo>
                  <a:lnTo>
                    <a:pt x="280" y="517"/>
                  </a:lnTo>
                  <a:lnTo>
                    <a:pt x="280" y="478"/>
                  </a:lnTo>
                  <a:lnTo>
                    <a:pt x="278" y="464"/>
                  </a:lnTo>
                  <a:lnTo>
                    <a:pt x="275" y="452"/>
                  </a:lnTo>
                  <a:lnTo>
                    <a:pt x="274" y="442"/>
                  </a:lnTo>
                  <a:lnTo>
                    <a:pt x="270" y="433"/>
                  </a:lnTo>
                  <a:lnTo>
                    <a:pt x="266" y="428"/>
                  </a:lnTo>
                  <a:lnTo>
                    <a:pt x="261" y="425"/>
                  </a:lnTo>
                  <a:lnTo>
                    <a:pt x="254" y="424"/>
                  </a:lnTo>
                  <a:lnTo>
                    <a:pt x="247" y="424"/>
                  </a:lnTo>
                  <a:lnTo>
                    <a:pt x="247" y="424"/>
                  </a:lnTo>
                  <a:lnTo>
                    <a:pt x="233" y="426"/>
                  </a:lnTo>
                  <a:lnTo>
                    <a:pt x="218" y="431"/>
                  </a:lnTo>
                  <a:lnTo>
                    <a:pt x="180" y="442"/>
                  </a:lnTo>
                  <a:lnTo>
                    <a:pt x="161" y="449"/>
                  </a:lnTo>
                  <a:lnTo>
                    <a:pt x="141" y="453"/>
                  </a:lnTo>
                  <a:lnTo>
                    <a:pt x="120" y="457"/>
                  </a:lnTo>
                  <a:lnTo>
                    <a:pt x="101" y="459"/>
                  </a:lnTo>
                  <a:lnTo>
                    <a:pt x="101" y="459"/>
                  </a:lnTo>
                  <a:lnTo>
                    <a:pt x="88" y="459"/>
                  </a:lnTo>
                  <a:lnTo>
                    <a:pt x="77" y="457"/>
                  </a:lnTo>
                  <a:lnTo>
                    <a:pt x="66" y="453"/>
                  </a:lnTo>
                  <a:lnTo>
                    <a:pt x="56" y="449"/>
                  </a:lnTo>
                  <a:lnTo>
                    <a:pt x="48" y="443"/>
                  </a:lnTo>
                  <a:lnTo>
                    <a:pt x="39" y="438"/>
                  </a:lnTo>
                  <a:lnTo>
                    <a:pt x="32" y="431"/>
                  </a:lnTo>
                  <a:lnTo>
                    <a:pt x="25" y="422"/>
                  </a:lnTo>
                  <a:lnTo>
                    <a:pt x="18" y="412"/>
                  </a:lnTo>
                  <a:lnTo>
                    <a:pt x="14" y="404"/>
                  </a:lnTo>
                  <a:lnTo>
                    <a:pt x="10" y="393"/>
                  </a:lnTo>
                  <a:lnTo>
                    <a:pt x="6" y="383"/>
                  </a:lnTo>
                  <a:lnTo>
                    <a:pt x="1" y="361"/>
                  </a:lnTo>
                  <a:lnTo>
                    <a:pt x="0" y="338"/>
                  </a:lnTo>
                  <a:lnTo>
                    <a:pt x="1" y="316"/>
                  </a:lnTo>
                  <a:lnTo>
                    <a:pt x="3" y="306"/>
                  </a:lnTo>
                  <a:lnTo>
                    <a:pt x="6" y="295"/>
                  </a:lnTo>
                  <a:lnTo>
                    <a:pt x="10" y="285"/>
                  </a:lnTo>
                  <a:lnTo>
                    <a:pt x="14" y="275"/>
                  </a:lnTo>
                  <a:lnTo>
                    <a:pt x="20" y="267"/>
                  </a:lnTo>
                  <a:lnTo>
                    <a:pt x="27" y="259"/>
                  </a:lnTo>
                  <a:lnTo>
                    <a:pt x="34" y="250"/>
                  </a:lnTo>
                  <a:lnTo>
                    <a:pt x="41" y="245"/>
                  </a:lnTo>
                  <a:lnTo>
                    <a:pt x="49" y="239"/>
                  </a:lnTo>
                  <a:lnTo>
                    <a:pt x="59" y="235"/>
                  </a:lnTo>
                  <a:lnTo>
                    <a:pt x="69" y="231"/>
                  </a:lnTo>
                  <a:lnTo>
                    <a:pt x="80" y="229"/>
                  </a:lnTo>
                  <a:lnTo>
                    <a:pt x="92" y="228"/>
                  </a:lnTo>
                  <a:lnTo>
                    <a:pt x="105" y="229"/>
                  </a:lnTo>
                  <a:lnTo>
                    <a:pt x="105" y="229"/>
                  </a:lnTo>
                  <a:lnTo>
                    <a:pt x="116" y="232"/>
                  </a:lnTo>
                  <a:lnTo>
                    <a:pt x="126" y="235"/>
                  </a:lnTo>
                  <a:lnTo>
                    <a:pt x="137" y="239"/>
                  </a:lnTo>
                  <a:lnTo>
                    <a:pt x="148" y="243"/>
                  </a:lnTo>
                  <a:lnTo>
                    <a:pt x="168" y="256"/>
                  </a:lnTo>
                  <a:lnTo>
                    <a:pt x="187" y="268"/>
                  </a:lnTo>
                  <a:lnTo>
                    <a:pt x="219" y="292"/>
                  </a:lnTo>
                  <a:lnTo>
                    <a:pt x="231" y="301"/>
                  </a:lnTo>
                  <a:lnTo>
                    <a:pt x="235" y="302"/>
                  </a:lnTo>
                  <a:lnTo>
                    <a:pt x="239" y="303"/>
                  </a:lnTo>
                  <a:lnTo>
                    <a:pt x="239" y="303"/>
                  </a:lnTo>
                  <a:lnTo>
                    <a:pt x="246" y="303"/>
                  </a:lnTo>
                  <a:lnTo>
                    <a:pt x="254" y="301"/>
                  </a:lnTo>
                  <a:lnTo>
                    <a:pt x="261" y="298"/>
                  </a:lnTo>
                  <a:lnTo>
                    <a:pt x="270" y="291"/>
                  </a:lnTo>
                  <a:lnTo>
                    <a:pt x="270" y="291"/>
                  </a:lnTo>
                  <a:lnTo>
                    <a:pt x="275" y="284"/>
                  </a:lnTo>
                  <a:lnTo>
                    <a:pt x="281" y="273"/>
                  </a:lnTo>
                  <a:lnTo>
                    <a:pt x="284" y="260"/>
                  </a:lnTo>
                  <a:lnTo>
                    <a:pt x="285" y="245"/>
                  </a:lnTo>
                  <a:lnTo>
                    <a:pt x="285" y="245"/>
                  </a:lnTo>
                  <a:lnTo>
                    <a:pt x="282" y="150"/>
                  </a:lnTo>
                  <a:lnTo>
                    <a:pt x="280" y="6"/>
                  </a:lnTo>
                  <a:lnTo>
                    <a:pt x="280" y="6"/>
                  </a:lnTo>
                  <a:lnTo>
                    <a:pt x="368" y="3"/>
                  </a:lnTo>
                  <a:lnTo>
                    <a:pt x="449" y="1"/>
                  </a:lnTo>
                  <a:lnTo>
                    <a:pt x="485" y="3"/>
                  </a:lnTo>
                  <a:lnTo>
                    <a:pt x="516" y="4"/>
                  </a:lnTo>
                  <a:lnTo>
                    <a:pt x="542" y="7"/>
                  </a:lnTo>
                  <a:lnTo>
                    <a:pt x="563" y="11"/>
                  </a:lnTo>
                  <a:lnTo>
                    <a:pt x="563" y="11"/>
                  </a:lnTo>
                  <a:lnTo>
                    <a:pt x="573" y="15"/>
                  </a:lnTo>
                  <a:lnTo>
                    <a:pt x="580" y="21"/>
                  </a:lnTo>
                  <a:lnTo>
                    <a:pt x="583" y="28"/>
                  </a:lnTo>
                  <a:lnTo>
                    <a:pt x="583" y="36"/>
                  </a:lnTo>
                  <a:lnTo>
                    <a:pt x="582" y="45"/>
                  </a:lnTo>
                  <a:lnTo>
                    <a:pt x="577" y="56"/>
                  </a:lnTo>
                  <a:lnTo>
                    <a:pt x="565" y="80"/>
                  </a:lnTo>
                  <a:lnTo>
                    <a:pt x="551" y="108"/>
                  </a:lnTo>
                  <a:lnTo>
                    <a:pt x="542" y="123"/>
                  </a:lnTo>
                  <a:lnTo>
                    <a:pt x="535" y="140"/>
                  </a:lnTo>
                  <a:lnTo>
                    <a:pt x="530" y="158"/>
                  </a:lnTo>
                  <a:lnTo>
                    <a:pt x="526" y="178"/>
                  </a:lnTo>
                  <a:lnTo>
                    <a:pt x="523" y="197"/>
                  </a:lnTo>
                  <a:lnTo>
                    <a:pt x="521" y="218"/>
                  </a:lnTo>
                  <a:lnTo>
                    <a:pt x="521" y="218"/>
                  </a:lnTo>
                  <a:lnTo>
                    <a:pt x="523" y="235"/>
                  </a:lnTo>
                  <a:lnTo>
                    <a:pt x="526" y="250"/>
                  </a:lnTo>
                  <a:lnTo>
                    <a:pt x="530" y="264"/>
                  </a:lnTo>
                  <a:lnTo>
                    <a:pt x="535" y="278"/>
                  </a:lnTo>
                  <a:lnTo>
                    <a:pt x="541" y="289"/>
                  </a:lnTo>
                  <a:lnTo>
                    <a:pt x="549" y="301"/>
                  </a:lnTo>
                  <a:lnTo>
                    <a:pt x="558" y="309"/>
                  </a:lnTo>
                  <a:lnTo>
                    <a:pt x="568" y="317"/>
                  </a:lnTo>
                  <a:lnTo>
                    <a:pt x="577" y="324"/>
                  </a:lnTo>
                  <a:lnTo>
                    <a:pt x="587" y="330"/>
                  </a:lnTo>
                  <a:lnTo>
                    <a:pt x="600" y="334"/>
                  </a:lnTo>
                  <a:lnTo>
                    <a:pt x="611" y="337"/>
                  </a:lnTo>
                  <a:lnTo>
                    <a:pt x="623" y="338"/>
                  </a:lnTo>
                  <a:lnTo>
                    <a:pt x="635" y="340"/>
                  </a:lnTo>
                  <a:lnTo>
                    <a:pt x="647" y="340"/>
                  </a:lnTo>
                  <a:lnTo>
                    <a:pt x="660" y="338"/>
                  </a:lnTo>
                  <a:lnTo>
                    <a:pt x="660" y="338"/>
                  </a:lnTo>
                  <a:lnTo>
                    <a:pt x="672" y="337"/>
                  </a:lnTo>
                  <a:lnTo>
                    <a:pt x="685" y="334"/>
                  </a:lnTo>
                  <a:lnTo>
                    <a:pt x="696" y="330"/>
                  </a:lnTo>
                  <a:lnTo>
                    <a:pt x="709" y="324"/>
                  </a:lnTo>
                  <a:lnTo>
                    <a:pt x="720" y="319"/>
                  </a:lnTo>
                  <a:lnTo>
                    <a:pt x="730" y="312"/>
                  </a:lnTo>
                  <a:lnTo>
                    <a:pt x="739" y="303"/>
                  </a:lnTo>
                  <a:lnTo>
                    <a:pt x="749" y="295"/>
                  </a:lnTo>
                  <a:lnTo>
                    <a:pt x="758" y="285"/>
                  </a:lnTo>
                  <a:lnTo>
                    <a:pt x="765" y="275"/>
                  </a:lnTo>
                  <a:lnTo>
                    <a:pt x="772" y="264"/>
                  </a:lnTo>
                  <a:lnTo>
                    <a:pt x="777" y="252"/>
                  </a:lnTo>
                  <a:lnTo>
                    <a:pt x="780" y="239"/>
                  </a:lnTo>
                  <a:lnTo>
                    <a:pt x="783" y="227"/>
                  </a:lnTo>
                  <a:lnTo>
                    <a:pt x="784" y="213"/>
                  </a:lnTo>
                  <a:lnTo>
                    <a:pt x="784" y="197"/>
                  </a:lnTo>
                  <a:lnTo>
                    <a:pt x="784" y="197"/>
                  </a:lnTo>
                  <a:lnTo>
                    <a:pt x="781" y="185"/>
                  </a:lnTo>
                  <a:lnTo>
                    <a:pt x="779" y="171"/>
                  </a:lnTo>
                  <a:lnTo>
                    <a:pt x="773" y="157"/>
                  </a:lnTo>
                  <a:lnTo>
                    <a:pt x="767" y="143"/>
                  </a:lnTo>
                  <a:lnTo>
                    <a:pt x="753" y="115"/>
                  </a:lnTo>
                  <a:lnTo>
                    <a:pt x="741" y="88"/>
                  </a:lnTo>
                  <a:lnTo>
                    <a:pt x="731" y="63"/>
                  </a:lnTo>
                  <a:lnTo>
                    <a:pt x="727" y="52"/>
                  </a:lnTo>
                  <a:lnTo>
                    <a:pt x="726" y="41"/>
                  </a:lnTo>
                  <a:lnTo>
                    <a:pt x="726" y="31"/>
                  </a:lnTo>
                  <a:lnTo>
                    <a:pt x="728" y="22"/>
                  </a:lnTo>
                  <a:lnTo>
                    <a:pt x="734" y="15"/>
                  </a:lnTo>
                  <a:lnTo>
                    <a:pt x="742" y="8"/>
                  </a:lnTo>
                  <a:lnTo>
                    <a:pt x="742" y="8"/>
                  </a:lnTo>
                  <a:lnTo>
                    <a:pt x="746" y="7"/>
                  </a:lnTo>
                  <a:lnTo>
                    <a:pt x="753" y="6"/>
                  </a:lnTo>
                  <a:lnTo>
                    <a:pt x="774" y="3"/>
                  </a:lnTo>
                  <a:lnTo>
                    <a:pt x="801" y="1"/>
                  </a:lnTo>
                  <a:lnTo>
                    <a:pt x="832" y="0"/>
                  </a:lnTo>
                  <a:lnTo>
                    <a:pt x="907" y="1"/>
                  </a:lnTo>
                  <a:lnTo>
                    <a:pt x="993" y="3"/>
                  </a:lnTo>
                  <a:lnTo>
                    <a:pt x="993" y="3"/>
                  </a:lnTo>
                  <a:lnTo>
                    <a:pt x="988" y="148"/>
                  </a:lnTo>
                  <a:lnTo>
                    <a:pt x="987" y="245"/>
                  </a:lnTo>
                  <a:lnTo>
                    <a:pt x="987" y="245"/>
                  </a:lnTo>
                  <a:lnTo>
                    <a:pt x="988" y="260"/>
                  </a:lnTo>
                  <a:lnTo>
                    <a:pt x="991" y="273"/>
                  </a:lnTo>
                  <a:lnTo>
                    <a:pt x="997" y="284"/>
                  </a:lnTo>
                  <a:lnTo>
                    <a:pt x="1002" y="291"/>
                  </a:lnTo>
                  <a:lnTo>
                    <a:pt x="1009" y="296"/>
                  </a:lnTo>
                  <a:lnTo>
                    <a:pt x="1018" y="301"/>
                  </a:lnTo>
                  <a:lnTo>
                    <a:pt x="1025" y="302"/>
                  </a:lnTo>
                  <a:lnTo>
                    <a:pt x="1033" y="303"/>
                  </a:lnTo>
                  <a:lnTo>
                    <a:pt x="1033" y="303"/>
                  </a:lnTo>
                  <a:lnTo>
                    <a:pt x="1041" y="301"/>
                  </a:lnTo>
                  <a:lnTo>
                    <a:pt x="1054" y="294"/>
                  </a:lnTo>
                  <a:lnTo>
                    <a:pt x="1089" y="273"/>
                  </a:lnTo>
                  <a:lnTo>
                    <a:pt x="1110" y="260"/>
                  </a:lnTo>
                  <a:lnTo>
                    <a:pt x="1132" y="250"/>
                  </a:lnTo>
                  <a:lnTo>
                    <a:pt x="1156" y="242"/>
                  </a:lnTo>
                  <a:lnTo>
                    <a:pt x="1167" y="239"/>
                  </a:lnTo>
                  <a:lnTo>
                    <a:pt x="1177" y="238"/>
                  </a:lnTo>
                  <a:lnTo>
                    <a:pt x="1177" y="238"/>
                  </a:lnTo>
                  <a:lnTo>
                    <a:pt x="1190" y="238"/>
                  </a:lnTo>
                  <a:lnTo>
                    <a:pt x="1202" y="238"/>
                  </a:lnTo>
                  <a:lnTo>
                    <a:pt x="1213" y="241"/>
                  </a:lnTo>
                  <a:lnTo>
                    <a:pt x="1225" y="245"/>
                  </a:lnTo>
                  <a:lnTo>
                    <a:pt x="1234" y="249"/>
                  </a:lnTo>
                  <a:lnTo>
                    <a:pt x="1244" y="255"/>
                  </a:lnTo>
                  <a:lnTo>
                    <a:pt x="1253" y="261"/>
                  </a:lnTo>
                  <a:lnTo>
                    <a:pt x="1261" y="268"/>
                  </a:lnTo>
                  <a:lnTo>
                    <a:pt x="1268" y="277"/>
                  </a:lnTo>
                  <a:lnTo>
                    <a:pt x="1275" y="287"/>
                  </a:lnTo>
                  <a:lnTo>
                    <a:pt x="1280" y="296"/>
                  </a:lnTo>
                  <a:lnTo>
                    <a:pt x="1286" y="306"/>
                  </a:lnTo>
                  <a:lnTo>
                    <a:pt x="1290" y="317"/>
                  </a:lnTo>
                  <a:lnTo>
                    <a:pt x="1293" y="329"/>
                  </a:lnTo>
                  <a:lnTo>
                    <a:pt x="1296" y="340"/>
                  </a:lnTo>
                  <a:lnTo>
                    <a:pt x="1297" y="351"/>
                  </a:lnTo>
                  <a:lnTo>
                    <a:pt x="1297" y="351"/>
                  </a:lnTo>
                  <a:lnTo>
                    <a:pt x="1299" y="364"/>
                  </a:lnTo>
                  <a:lnTo>
                    <a:pt x="1299" y="375"/>
                  </a:lnTo>
                  <a:lnTo>
                    <a:pt x="1297" y="386"/>
                  </a:lnTo>
                  <a:lnTo>
                    <a:pt x="1294" y="397"/>
                  </a:lnTo>
                  <a:lnTo>
                    <a:pt x="1292" y="408"/>
                  </a:lnTo>
                  <a:lnTo>
                    <a:pt x="1287" y="418"/>
                  </a:lnTo>
                  <a:lnTo>
                    <a:pt x="1282" y="428"/>
                  </a:lnTo>
                  <a:lnTo>
                    <a:pt x="1276" y="438"/>
                  </a:lnTo>
                  <a:lnTo>
                    <a:pt x="1268" y="446"/>
                  </a:lnTo>
                  <a:lnTo>
                    <a:pt x="1259" y="454"/>
                  </a:lnTo>
                  <a:lnTo>
                    <a:pt x="1250" y="461"/>
                  </a:lnTo>
                  <a:lnTo>
                    <a:pt x="1239" y="467"/>
                  </a:lnTo>
                  <a:lnTo>
                    <a:pt x="1226" y="473"/>
                  </a:lnTo>
                  <a:lnTo>
                    <a:pt x="1213" y="477"/>
                  </a:lnTo>
                  <a:lnTo>
                    <a:pt x="1198" y="480"/>
                  </a:lnTo>
                  <a:lnTo>
                    <a:pt x="1183" y="481"/>
                  </a:lnTo>
                  <a:lnTo>
                    <a:pt x="1183" y="481"/>
                  </a:lnTo>
                  <a:lnTo>
                    <a:pt x="1167" y="481"/>
                  </a:lnTo>
                  <a:lnTo>
                    <a:pt x="1153" y="480"/>
                  </a:lnTo>
                  <a:lnTo>
                    <a:pt x="1139" y="477"/>
                  </a:lnTo>
                  <a:lnTo>
                    <a:pt x="1127" y="474"/>
                  </a:lnTo>
                  <a:lnTo>
                    <a:pt x="1116" y="470"/>
                  </a:lnTo>
                  <a:lnTo>
                    <a:pt x="1104" y="466"/>
                  </a:lnTo>
                  <a:lnTo>
                    <a:pt x="1085" y="454"/>
                  </a:lnTo>
                  <a:lnTo>
                    <a:pt x="1051" y="435"/>
                  </a:lnTo>
                  <a:lnTo>
                    <a:pt x="1037" y="428"/>
                  </a:lnTo>
                  <a:lnTo>
                    <a:pt x="1030" y="425"/>
                  </a:lnTo>
                  <a:lnTo>
                    <a:pt x="1025" y="424"/>
                  </a:lnTo>
                  <a:lnTo>
                    <a:pt x="1025" y="424"/>
                  </a:lnTo>
                  <a:lnTo>
                    <a:pt x="1020" y="424"/>
                  </a:lnTo>
                  <a:lnTo>
                    <a:pt x="1018" y="425"/>
                  </a:lnTo>
                  <a:lnTo>
                    <a:pt x="1013" y="428"/>
                  </a:lnTo>
                  <a:lnTo>
                    <a:pt x="1011" y="431"/>
                  </a:lnTo>
                  <a:lnTo>
                    <a:pt x="1006" y="440"/>
                  </a:lnTo>
                  <a:lnTo>
                    <a:pt x="1002" y="454"/>
                  </a:lnTo>
                  <a:lnTo>
                    <a:pt x="999" y="471"/>
                  </a:lnTo>
                  <a:lnTo>
                    <a:pt x="997" y="491"/>
                  </a:lnTo>
                  <a:lnTo>
                    <a:pt x="994" y="535"/>
                  </a:lnTo>
                  <a:lnTo>
                    <a:pt x="994" y="584"/>
                  </a:lnTo>
                  <a:lnTo>
                    <a:pt x="994" y="633"/>
                  </a:lnTo>
                  <a:lnTo>
                    <a:pt x="994" y="677"/>
                  </a:lnTo>
                  <a:lnTo>
                    <a:pt x="994" y="713"/>
                  </a:lnTo>
                  <a:lnTo>
                    <a:pt x="278" y="713"/>
                  </a:lnTo>
                  <a:lnTo>
                    <a:pt x="278" y="713"/>
                  </a:lnTo>
                  <a:close/>
                </a:path>
              </a:pathLst>
            </a:custGeom>
            <a:solidFill>
              <a:schemeClr val="accent1"/>
            </a:solidFill>
            <a:ln w="38100" cap="rnd">
              <a:noFill/>
              <a:round/>
              <a:headEnd/>
              <a:tailEnd/>
            </a:ln>
          </p:spPr>
          <p:txBody>
            <a:bodyPr vert="horz" wrap="square" lIns="91440" tIns="45720" rIns="91440" bIns="45720" anchor="t" anchorCtr="0" compatLnSpc="1">
              <a:prstTxWarp prst="textNoShape">
                <a:avLst/>
              </a:prstTxWarp>
              <a:normAutofit lnSpcReduction="10000"/>
            </a:bodyPr>
            <a:lstStyle/>
            <a:p>
              <a:pPr algn="ctr" eaLnBrk="0" hangingPunct="0">
                <a:spcBef>
                  <a:spcPct val="0"/>
                </a:spcBef>
                <a:defRPr/>
              </a:pPr>
              <a:b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br>
              <a:b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br>
              <a:endParaRPr lang="en-US" altLang="zh-CN"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gn="ctr" eaLnBrk="0" hangingPunct="0">
                <a:spcBef>
                  <a:spcPct val="0"/>
                </a:spcBef>
                <a:defRPr/>
              </a:pPr>
              <a:r>
                <a:rPr lang="en-US" altLang="zh-CN" sz="1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 </a:t>
              </a:r>
              <a: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标题</a:t>
              </a:r>
            </a:p>
          </p:txBody>
        </p:sp>
        <p:cxnSp>
          <p:nvCxnSpPr>
            <p:cNvPr id="9" name="直接连接符 8">
              <a:extLst>
                <a:ext uri="{FF2B5EF4-FFF2-40B4-BE49-F238E27FC236}">
                  <a16:creationId xmlns:a16="http://schemas.microsoft.com/office/drawing/2014/main" id="{0E893E24-9BAB-4F51-B75F-9E237D581B22}"/>
                </a:ext>
              </a:extLst>
            </p:cNvPr>
            <p:cNvCxnSpPr/>
            <p:nvPr/>
          </p:nvCxnSpPr>
          <p:spPr>
            <a:xfrm rot="16200000" flipH="1" flipV="1">
              <a:off x="6281168" y="4364767"/>
              <a:ext cx="1032333" cy="0"/>
            </a:xfrm>
            <a:prstGeom prst="line">
              <a:avLst/>
            </a:prstGeom>
            <a:ln w="12700">
              <a:solidFill>
                <a:schemeClr val="accent1"/>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0" name="3">
              <a:extLst>
                <a:ext uri="{FF2B5EF4-FFF2-40B4-BE49-F238E27FC236}">
                  <a16:creationId xmlns:a16="http://schemas.microsoft.com/office/drawing/2014/main" id="{1730BB3F-65C9-4AB9-ACB7-7821F1B0A12D}"/>
                </a:ext>
              </a:extLst>
            </p:cNvPr>
            <p:cNvSpPr txBox="1"/>
            <p:nvPr/>
          </p:nvSpPr>
          <p:spPr bwMode="auto">
            <a:xfrm>
              <a:off x="5926195" y="5352880"/>
              <a:ext cx="1558849" cy="525360"/>
            </a:xfrm>
            <a:prstGeom prst="rect">
              <a:avLst/>
            </a:prstGeom>
          </p:spPr>
          <p:txBody>
            <a:bodyPr wrap="square" lIns="0" tIns="0" rIns="0" bIns="0" anchor="ctr" anchorCtr="1">
              <a:normAutofit fontScale="92500" lnSpcReduction="20000"/>
            </a:bodyPr>
            <a:lstStyle/>
            <a:p>
              <a:pPr>
                <a:lnSpc>
                  <a:spcPct val="150000"/>
                </a:lnSpc>
                <a:spcBef>
                  <a:spcPct val="0"/>
                </a:spcBef>
              </a:pPr>
              <a:r>
                <a:rPr lang="zh-CN" altLang="en-US" sz="1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sp>
          <p:nvSpPr>
            <p:cNvPr id="11" name="3">
              <a:extLst>
                <a:ext uri="{FF2B5EF4-FFF2-40B4-BE49-F238E27FC236}">
                  <a16:creationId xmlns:a16="http://schemas.microsoft.com/office/drawing/2014/main" id="{0594C973-502C-46DE-8B2C-3B307489F976}"/>
                </a:ext>
              </a:extLst>
            </p:cNvPr>
            <p:cNvSpPr txBox="1"/>
            <p:nvPr/>
          </p:nvSpPr>
          <p:spPr bwMode="auto">
            <a:xfrm>
              <a:off x="5926194" y="4982879"/>
              <a:ext cx="1558849" cy="374192"/>
            </a:xfrm>
            <a:prstGeom prst="rect">
              <a:avLst/>
            </a:prstGeom>
          </p:spPr>
          <p:txBody>
            <a:bodyPr wrap="none" lIns="0" tIns="0" rIns="0" bIns="0" anchor="t" anchorCtr="0">
              <a:normAutofit/>
            </a:bodyPr>
            <a:lstStyle/>
            <a:p>
              <a:pPr marL="0" indent="0" algn="ctr">
                <a:spcBef>
                  <a:spcPct val="0"/>
                </a:spcBef>
                <a:defRPr/>
              </a:pPr>
              <a:r>
                <a:rPr lang="zh-CN" altLang="en-US" sz="2000"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p>
          </p:txBody>
        </p:sp>
      </p:grpSp>
      <p:grpSp>
        <p:nvGrpSpPr>
          <p:cNvPr id="12" name="组合 11">
            <a:extLst>
              <a:ext uri="{FF2B5EF4-FFF2-40B4-BE49-F238E27FC236}">
                <a16:creationId xmlns:a16="http://schemas.microsoft.com/office/drawing/2014/main" id="{2067FBD8-0614-48DF-A626-9F9F025B3E91}"/>
              </a:ext>
            </a:extLst>
          </p:cNvPr>
          <p:cNvGrpSpPr/>
          <p:nvPr/>
        </p:nvGrpSpPr>
        <p:grpSpPr>
          <a:xfrm>
            <a:off x="4259796" y="1528239"/>
            <a:ext cx="1713827" cy="3574603"/>
            <a:chOff x="4259796" y="1528239"/>
            <a:chExt cx="1713827" cy="3574603"/>
          </a:xfrm>
        </p:grpSpPr>
        <p:sp>
          <p:nvSpPr>
            <p:cNvPr id="13" name="2">
              <a:extLst>
                <a:ext uri="{FF2B5EF4-FFF2-40B4-BE49-F238E27FC236}">
                  <a16:creationId xmlns:a16="http://schemas.microsoft.com/office/drawing/2014/main" id="{7B9644EF-F818-42F3-908C-ADE20F9401B0}"/>
                </a:ext>
              </a:extLst>
            </p:cNvPr>
            <p:cNvSpPr/>
            <p:nvPr/>
          </p:nvSpPr>
          <p:spPr bwMode="auto">
            <a:xfrm>
              <a:off x="4259796" y="1528239"/>
              <a:ext cx="1713827" cy="2320361"/>
            </a:xfrm>
            <a:custGeom>
              <a:avLst/>
              <a:gdLst>
                <a:gd name="T0" fmla="*/ 615 w 729"/>
                <a:gd name="T1" fmla="*/ 282 h 987"/>
                <a:gd name="T2" fmla="*/ 482 w 729"/>
                <a:gd name="T3" fmla="*/ 274 h 987"/>
                <a:gd name="T4" fmla="*/ 434 w 729"/>
                <a:gd name="T5" fmla="*/ 255 h 987"/>
                <a:gd name="T6" fmla="*/ 429 w 729"/>
                <a:gd name="T7" fmla="*/ 239 h 987"/>
                <a:gd name="T8" fmla="*/ 459 w 729"/>
                <a:gd name="T9" fmla="*/ 185 h 987"/>
                <a:gd name="T10" fmla="*/ 482 w 729"/>
                <a:gd name="T11" fmla="*/ 139 h 987"/>
                <a:gd name="T12" fmla="*/ 486 w 729"/>
                <a:gd name="T13" fmla="*/ 101 h 987"/>
                <a:gd name="T14" fmla="*/ 473 w 729"/>
                <a:gd name="T15" fmla="*/ 59 h 987"/>
                <a:gd name="T16" fmla="*/ 447 w 729"/>
                <a:gd name="T17" fmla="*/ 28 h 987"/>
                <a:gd name="T18" fmla="*/ 409 w 729"/>
                <a:gd name="T19" fmla="*/ 9 h 987"/>
                <a:gd name="T20" fmla="*/ 335 w 729"/>
                <a:gd name="T21" fmla="*/ 3 h 987"/>
                <a:gd name="T22" fmla="*/ 297 w 729"/>
                <a:gd name="T23" fmla="*/ 18 h 987"/>
                <a:gd name="T24" fmla="*/ 268 w 729"/>
                <a:gd name="T25" fmla="*/ 48 h 987"/>
                <a:gd name="T26" fmla="*/ 254 w 729"/>
                <a:gd name="T27" fmla="*/ 91 h 987"/>
                <a:gd name="T28" fmla="*/ 255 w 729"/>
                <a:gd name="T29" fmla="*/ 129 h 987"/>
                <a:gd name="T30" fmla="*/ 286 w 729"/>
                <a:gd name="T31" fmla="*/ 197 h 987"/>
                <a:gd name="T32" fmla="*/ 299 w 729"/>
                <a:gd name="T33" fmla="*/ 242 h 987"/>
                <a:gd name="T34" fmla="*/ 283 w 729"/>
                <a:gd name="T35" fmla="*/ 260 h 987"/>
                <a:gd name="T36" fmla="*/ 218 w 729"/>
                <a:gd name="T37" fmla="*/ 267 h 987"/>
                <a:gd name="T38" fmla="*/ 1 w 729"/>
                <a:gd name="T39" fmla="*/ 267 h 987"/>
                <a:gd name="T40" fmla="*/ 6 w 729"/>
                <a:gd name="T41" fmla="*/ 460 h 987"/>
                <a:gd name="T42" fmla="*/ 23 w 729"/>
                <a:gd name="T43" fmla="*/ 509 h 987"/>
                <a:gd name="T44" fmla="*/ 50 w 729"/>
                <a:gd name="T45" fmla="*/ 527 h 987"/>
                <a:gd name="T46" fmla="*/ 109 w 729"/>
                <a:gd name="T47" fmla="*/ 512 h 987"/>
                <a:gd name="T48" fmla="*/ 170 w 729"/>
                <a:gd name="T49" fmla="*/ 502 h 987"/>
                <a:gd name="T50" fmla="*/ 213 w 729"/>
                <a:gd name="T51" fmla="*/ 515 h 987"/>
                <a:gd name="T52" fmla="*/ 253 w 729"/>
                <a:gd name="T53" fmla="*/ 556 h 987"/>
                <a:gd name="T54" fmla="*/ 262 w 729"/>
                <a:gd name="T55" fmla="*/ 622 h 987"/>
                <a:gd name="T56" fmla="*/ 239 w 729"/>
                <a:gd name="T57" fmla="*/ 682 h 987"/>
                <a:gd name="T58" fmla="*/ 197 w 729"/>
                <a:gd name="T59" fmla="*/ 707 h 987"/>
                <a:gd name="T60" fmla="*/ 163 w 729"/>
                <a:gd name="T61" fmla="*/ 710 h 987"/>
                <a:gd name="T62" fmla="*/ 111 w 729"/>
                <a:gd name="T63" fmla="*/ 698 h 987"/>
                <a:gd name="T64" fmla="*/ 72 w 729"/>
                <a:gd name="T65" fmla="*/ 667 h 987"/>
                <a:gd name="T66" fmla="*/ 41 w 729"/>
                <a:gd name="T67" fmla="*/ 642 h 987"/>
                <a:gd name="T68" fmla="*/ 27 w 729"/>
                <a:gd name="T69" fmla="*/ 645 h 987"/>
                <a:gd name="T70" fmla="*/ 8 w 729"/>
                <a:gd name="T71" fmla="*/ 677 h 987"/>
                <a:gd name="T72" fmla="*/ 1 w 729"/>
                <a:gd name="T73" fmla="*/ 784 h 987"/>
                <a:gd name="T74" fmla="*/ 722 w 729"/>
                <a:gd name="T75" fmla="*/ 987 h 987"/>
                <a:gd name="T76" fmla="*/ 724 w 729"/>
                <a:gd name="T77" fmla="*/ 752 h 987"/>
                <a:gd name="T78" fmla="*/ 714 w 729"/>
                <a:gd name="T79" fmla="*/ 707 h 987"/>
                <a:gd name="T80" fmla="*/ 691 w 729"/>
                <a:gd name="T81" fmla="*/ 698 h 987"/>
                <a:gd name="T82" fmla="*/ 624 w 729"/>
                <a:gd name="T83" fmla="*/ 716 h 987"/>
                <a:gd name="T84" fmla="*/ 545 w 729"/>
                <a:gd name="T85" fmla="*/ 733 h 987"/>
                <a:gd name="T86" fmla="*/ 510 w 729"/>
                <a:gd name="T87" fmla="*/ 727 h 987"/>
                <a:gd name="T88" fmla="*/ 476 w 729"/>
                <a:gd name="T89" fmla="*/ 705 h 987"/>
                <a:gd name="T90" fmla="*/ 454 w 729"/>
                <a:gd name="T91" fmla="*/ 667 h 987"/>
                <a:gd name="T92" fmla="*/ 445 w 729"/>
                <a:gd name="T93" fmla="*/ 590 h 987"/>
                <a:gd name="T94" fmla="*/ 458 w 729"/>
                <a:gd name="T95" fmla="*/ 549 h 987"/>
                <a:gd name="T96" fmla="*/ 485 w 729"/>
                <a:gd name="T97" fmla="*/ 519 h 987"/>
                <a:gd name="T98" fmla="*/ 524 w 729"/>
                <a:gd name="T99" fmla="*/ 503 h 987"/>
                <a:gd name="T100" fmla="*/ 560 w 729"/>
                <a:gd name="T101" fmla="*/ 506 h 987"/>
                <a:gd name="T102" fmla="*/ 612 w 729"/>
                <a:gd name="T103" fmla="*/ 530 h 987"/>
                <a:gd name="T104" fmla="*/ 679 w 729"/>
                <a:gd name="T105" fmla="*/ 576 h 987"/>
                <a:gd name="T106" fmla="*/ 698 w 729"/>
                <a:gd name="T107" fmla="*/ 575 h 987"/>
                <a:gd name="T108" fmla="*/ 719 w 729"/>
                <a:gd name="T109" fmla="*/ 558 h 987"/>
                <a:gd name="T110" fmla="*/ 729 w 729"/>
                <a:gd name="T111" fmla="*/ 519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29" h="987">
                  <a:moveTo>
                    <a:pt x="724" y="280"/>
                  </a:moveTo>
                  <a:lnTo>
                    <a:pt x="724" y="280"/>
                  </a:lnTo>
                  <a:lnTo>
                    <a:pt x="668" y="282"/>
                  </a:lnTo>
                  <a:lnTo>
                    <a:pt x="615" y="282"/>
                  </a:lnTo>
                  <a:lnTo>
                    <a:pt x="564" y="282"/>
                  </a:lnTo>
                  <a:lnTo>
                    <a:pt x="520" y="280"/>
                  </a:lnTo>
                  <a:lnTo>
                    <a:pt x="500" y="277"/>
                  </a:lnTo>
                  <a:lnTo>
                    <a:pt x="482" y="274"/>
                  </a:lnTo>
                  <a:lnTo>
                    <a:pt x="466" y="271"/>
                  </a:lnTo>
                  <a:lnTo>
                    <a:pt x="452" y="267"/>
                  </a:lnTo>
                  <a:lnTo>
                    <a:pt x="443" y="262"/>
                  </a:lnTo>
                  <a:lnTo>
                    <a:pt x="434" y="255"/>
                  </a:lnTo>
                  <a:lnTo>
                    <a:pt x="430" y="248"/>
                  </a:lnTo>
                  <a:lnTo>
                    <a:pt x="429" y="243"/>
                  </a:lnTo>
                  <a:lnTo>
                    <a:pt x="429" y="239"/>
                  </a:lnTo>
                  <a:lnTo>
                    <a:pt x="429" y="239"/>
                  </a:lnTo>
                  <a:lnTo>
                    <a:pt x="430" y="232"/>
                  </a:lnTo>
                  <a:lnTo>
                    <a:pt x="433" y="225"/>
                  </a:lnTo>
                  <a:lnTo>
                    <a:pt x="440" y="213"/>
                  </a:lnTo>
                  <a:lnTo>
                    <a:pt x="459" y="185"/>
                  </a:lnTo>
                  <a:lnTo>
                    <a:pt x="471" y="169"/>
                  </a:lnTo>
                  <a:lnTo>
                    <a:pt x="475" y="159"/>
                  </a:lnTo>
                  <a:lnTo>
                    <a:pt x="479" y="150"/>
                  </a:lnTo>
                  <a:lnTo>
                    <a:pt x="482" y="139"/>
                  </a:lnTo>
                  <a:lnTo>
                    <a:pt x="485" y="127"/>
                  </a:lnTo>
                  <a:lnTo>
                    <a:pt x="486" y="115"/>
                  </a:lnTo>
                  <a:lnTo>
                    <a:pt x="486" y="101"/>
                  </a:lnTo>
                  <a:lnTo>
                    <a:pt x="486" y="101"/>
                  </a:lnTo>
                  <a:lnTo>
                    <a:pt x="485" y="88"/>
                  </a:lnTo>
                  <a:lnTo>
                    <a:pt x="482" y="78"/>
                  </a:lnTo>
                  <a:lnTo>
                    <a:pt x="478" y="67"/>
                  </a:lnTo>
                  <a:lnTo>
                    <a:pt x="473" y="59"/>
                  </a:lnTo>
                  <a:lnTo>
                    <a:pt x="468" y="49"/>
                  </a:lnTo>
                  <a:lnTo>
                    <a:pt x="461" y="42"/>
                  </a:lnTo>
                  <a:lnTo>
                    <a:pt x="454" y="34"/>
                  </a:lnTo>
                  <a:lnTo>
                    <a:pt x="447" y="28"/>
                  </a:lnTo>
                  <a:lnTo>
                    <a:pt x="437" y="21"/>
                  </a:lnTo>
                  <a:lnTo>
                    <a:pt x="429" y="17"/>
                  </a:lnTo>
                  <a:lnTo>
                    <a:pt x="419" y="11"/>
                  </a:lnTo>
                  <a:lnTo>
                    <a:pt x="409" y="9"/>
                  </a:lnTo>
                  <a:lnTo>
                    <a:pt x="388" y="3"/>
                  </a:lnTo>
                  <a:lnTo>
                    <a:pt x="367" y="0"/>
                  </a:lnTo>
                  <a:lnTo>
                    <a:pt x="346" y="2"/>
                  </a:lnTo>
                  <a:lnTo>
                    <a:pt x="335" y="3"/>
                  </a:lnTo>
                  <a:lnTo>
                    <a:pt x="325" y="6"/>
                  </a:lnTo>
                  <a:lnTo>
                    <a:pt x="315" y="10"/>
                  </a:lnTo>
                  <a:lnTo>
                    <a:pt x="306" y="14"/>
                  </a:lnTo>
                  <a:lnTo>
                    <a:pt x="297" y="18"/>
                  </a:lnTo>
                  <a:lnTo>
                    <a:pt x="289" y="24"/>
                  </a:lnTo>
                  <a:lnTo>
                    <a:pt x="282" y="31"/>
                  </a:lnTo>
                  <a:lnTo>
                    <a:pt x="275" y="39"/>
                  </a:lnTo>
                  <a:lnTo>
                    <a:pt x="268" y="48"/>
                  </a:lnTo>
                  <a:lnTo>
                    <a:pt x="262" y="57"/>
                  </a:lnTo>
                  <a:lnTo>
                    <a:pt x="258" y="67"/>
                  </a:lnTo>
                  <a:lnTo>
                    <a:pt x="255" y="78"/>
                  </a:lnTo>
                  <a:lnTo>
                    <a:pt x="254" y="91"/>
                  </a:lnTo>
                  <a:lnTo>
                    <a:pt x="253" y="104"/>
                  </a:lnTo>
                  <a:lnTo>
                    <a:pt x="253" y="104"/>
                  </a:lnTo>
                  <a:lnTo>
                    <a:pt x="253" y="116"/>
                  </a:lnTo>
                  <a:lnTo>
                    <a:pt x="255" y="129"/>
                  </a:lnTo>
                  <a:lnTo>
                    <a:pt x="260" y="140"/>
                  </a:lnTo>
                  <a:lnTo>
                    <a:pt x="264" y="152"/>
                  </a:lnTo>
                  <a:lnTo>
                    <a:pt x="275" y="176"/>
                  </a:lnTo>
                  <a:lnTo>
                    <a:pt x="286" y="197"/>
                  </a:lnTo>
                  <a:lnTo>
                    <a:pt x="296" y="217"/>
                  </a:lnTo>
                  <a:lnTo>
                    <a:pt x="299" y="227"/>
                  </a:lnTo>
                  <a:lnTo>
                    <a:pt x="300" y="235"/>
                  </a:lnTo>
                  <a:lnTo>
                    <a:pt x="299" y="242"/>
                  </a:lnTo>
                  <a:lnTo>
                    <a:pt x="296" y="249"/>
                  </a:lnTo>
                  <a:lnTo>
                    <a:pt x="292" y="255"/>
                  </a:lnTo>
                  <a:lnTo>
                    <a:pt x="283" y="260"/>
                  </a:lnTo>
                  <a:lnTo>
                    <a:pt x="283" y="260"/>
                  </a:lnTo>
                  <a:lnTo>
                    <a:pt x="278" y="262"/>
                  </a:lnTo>
                  <a:lnTo>
                    <a:pt x="269" y="263"/>
                  </a:lnTo>
                  <a:lnTo>
                    <a:pt x="247" y="266"/>
                  </a:lnTo>
                  <a:lnTo>
                    <a:pt x="218" y="267"/>
                  </a:lnTo>
                  <a:lnTo>
                    <a:pt x="181" y="269"/>
                  </a:lnTo>
                  <a:lnTo>
                    <a:pt x="95" y="269"/>
                  </a:lnTo>
                  <a:lnTo>
                    <a:pt x="1" y="267"/>
                  </a:lnTo>
                  <a:lnTo>
                    <a:pt x="1" y="267"/>
                  </a:lnTo>
                  <a:lnTo>
                    <a:pt x="0" y="331"/>
                  </a:lnTo>
                  <a:lnTo>
                    <a:pt x="1" y="390"/>
                  </a:lnTo>
                  <a:lnTo>
                    <a:pt x="4" y="440"/>
                  </a:lnTo>
                  <a:lnTo>
                    <a:pt x="6" y="460"/>
                  </a:lnTo>
                  <a:lnTo>
                    <a:pt x="11" y="477"/>
                  </a:lnTo>
                  <a:lnTo>
                    <a:pt x="11" y="477"/>
                  </a:lnTo>
                  <a:lnTo>
                    <a:pt x="16" y="495"/>
                  </a:lnTo>
                  <a:lnTo>
                    <a:pt x="23" y="509"/>
                  </a:lnTo>
                  <a:lnTo>
                    <a:pt x="32" y="519"/>
                  </a:lnTo>
                  <a:lnTo>
                    <a:pt x="36" y="522"/>
                  </a:lnTo>
                  <a:lnTo>
                    <a:pt x="40" y="524"/>
                  </a:lnTo>
                  <a:lnTo>
                    <a:pt x="50" y="527"/>
                  </a:lnTo>
                  <a:lnTo>
                    <a:pt x="60" y="526"/>
                  </a:lnTo>
                  <a:lnTo>
                    <a:pt x="71" y="524"/>
                  </a:lnTo>
                  <a:lnTo>
                    <a:pt x="82" y="520"/>
                  </a:lnTo>
                  <a:lnTo>
                    <a:pt x="109" y="512"/>
                  </a:lnTo>
                  <a:lnTo>
                    <a:pt x="123" y="508"/>
                  </a:lnTo>
                  <a:lnTo>
                    <a:pt x="138" y="503"/>
                  </a:lnTo>
                  <a:lnTo>
                    <a:pt x="155" y="502"/>
                  </a:lnTo>
                  <a:lnTo>
                    <a:pt x="170" y="502"/>
                  </a:lnTo>
                  <a:lnTo>
                    <a:pt x="188" y="505"/>
                  </a:lnTo>
                  <a:lnTo>
                    <a:pt x="206" y="510"/>
                  </a:lnTo>
                  <a:lnTo>
                    <a:pt x="206" y="510"/>
                  </a:lnTo>
                  <a:lnTo>
                    <a:pt x="213" y="515"/>
                  </a:lnTo>
                  <a:lnTo>
                    <a:pt x="220" y="519"/>
                  </a:lnTo>
                  <a:lnTo>
                    <a:pt x="234" y="530"/>
                  </a:lnTo>
                  <a:lnTo>
                    <a:pt x="244" y="542"/>
                  </a:lnTo>
                  <a:lnTo>
                    <a:pt x="253" y="556"/>
                  </a:lnTo>
                  <a:lnTo>
                    <a:pt x="258" y="572"/>
                  </a:lnTo>
                  <a:lnTo>
                    <a:pt x="262" y="589"/>
                  </a:lnTo>
                  <a:lnTo>
                    <a:pt x="264" y="605"/>
                  </a:lnTo>
                  <a:lnTo>
                    <a:pt x="262" y="622"/>
                  </a:lnTo>
                  <a:lnTo>
                    <a:pt x="260" y="639"/>
                  </a:lnTo>
                  <a:lnTo>
                    <a:pt x="255" y="654"/>
                  </a:lnTo>
                  <a:lnTo>
                    <a:pt x="247" y="668"/>
                  </a:lnTo>
                  <a:lnTo>
                    <a:pt x="239" y="682"/>
                  </a:lnTo>
                  <a:lnTo>
                    <a:pt x="226" y="693"/>
                  </a:lnTo>
                  <a:lnTo>
                    <a:pt x="213" y="702"/>
                  </a:lnTo>
                  <a:lnTo>
                    <a:pt x="205" y="705"/>
                  </a:lnTo>
                  <a:lnTo>
                    <a:pt x="197" y="707"/>
                  </a:lnTo>
                  <a:lnTo>
                    <a:pt x="188" y="709"/>
                  </a:lnTo>
                  <a:lnTo>
                    <a:pt x="180" y="710"/>
                  </a:lnTo>
                  <a:lnTo>
                    <a:pt x="180" y="710"/>
                  </a:lnTo>
                  <a:lnTo>
                    <a:pt x="163" y="710"/>
                  </a:lnTo>
                  <a:lnTo>
                    <a:pt x="148" y="709"/>
                  </a:lnTo>
                  <a:lnTo>
                    <a:pt x="135" y="706"/>
                  </a:lnTo>
                  <a:lnTo>
                    <a:pt x="123" y="702"/>
                  </a:lnTo>
                  <a:lnTo>
                    <a:pt x="111" y="698"/>
                  </a:lnTo>
                  <a:lnTo>
                    <a:pt x="102" y="692"/>
                  </a:lnTo>
                  <a:lnTo>
                    <a:pt x="93" y="685"/>
                  </a:lnTo>
                  <a:lnTo>
                    <a:pt x="86" y="679"/>
                  </a:lnTo>
                  <a:lnTo>
                    <a:pt x="72" y="667"/>
                  </a:lnTo>
                  <a:lnTo>
                    <a:pt x="61" y="654"/>
                  </a:lnTo>
                  <a:lnTo>
                    <a:pt x="51" y="646"/>
                  </a:lnTo>
                  <a:lnTo>
                    <a:pt x="47" y="643"/>
                  </a:lnTo>
                  <a:lnTo>
                    <a:pt x="41" y="642"/>
                  </a:lnTo>
                  <a:lnTo>
                    <a:pt x="41" y="642"/>
                  </a:lnTo>
                  <a:lnTo>
                    <a:pt x="36" y="642"/>
                  </a:lnTo>
                  <a:lnTo>
                    <a:pt x="32" y="643"/>
                  </a:lnTo>
                  <a:lnTo>
                    <a:pt x="27" y="645"/>
                  </a:lnTo>
                  <a:lnTo>
                    <a:pt x="23" y="646"/>
                  </a:lnTo>
                  <a:lnTo>
                    <a:pt x="16" y="653"/>
                  </a:lnTo>
                  <a:lnTo>
                    <a:pt x="11" y="664"/>
                  </a:lnTo>
                  <a:lnTo>
                    <a:pt x="8" y="677"/>
                  </a:lnTo>
                  <a:lnTo>
                    <a:pt x="4" y="693"/>
                  </a:lnTo>
                  <a:lnTo>
                    <a:pt x="2" y="712"/>
                  </a:lnTo>
                  <a:lnTo>
                    <a:pt x="1" y="734"/>
                  </a:lnTo>
                  <a:lnTo>
                    <a:pt x="1" y="784"/>
                  </a:lnTo>
                  <a:lnTo>
                    <a:pt x="2" y="843"/>
                  </a:lnTo>
                  <a:lnTo>
                    <a:pt x="4" y="912"/>
                  </a:lnTo>
                  <a:lnTo>
                    <a:pt x="5" y="987"/>
                  </a:lnTo>
                  <a:lnTo>
                    <a:pt x="722" y="987"/>
                  </a:lnTo>
                  <a:lnTo>
                    <a:pt x="722" y="987"/>
                  </a:lnTo>
                  <a:lnTo>
                    <a:pt x="724" y="843"/>
                  </a:lnTo>
                  <a:lnTo>
                    <a:pt x="724" y="791"/>
                  </a:lnTo>
                  <a:lnTo>
                    <a:pt x="724" y="752"/>
                  </a:lnTo>
                  <a:lnTo>
                    <a:pt x="722" y="738"/>
                  </a:lnTo>
                  <a:lnTo>
                    <a:pt x="721" y="726"/>
                  </a:lnTo>
                  <a:lnTo>
                    <a:pt x="718" y="716"/>
                  </a:lnTo>
                  <a:lnTo>
                    <a:pt x="714" y="707"/>
                  </a:lnTo>
                  <a:lnTo>
                    <a:pt x="710" y="702"/>
                  </a:lnTo>
                  <a:lnTo>
                    <a:pt x="705" y="699"/>
                  </a:lnTo>
                  <a:lnTo>
                    <a:pt x="698" y="698"/>
                  </a:lnTo>
                  <a:lnTo>
                    <a:pt x="691" y="698"/>
                  </a:lnTo>
                  <a:lnTo>
                    <a:pt x="691" y="698"/>
                  </a:lnTo>
                  <a:lnTo>
                    <a:pt x="677" y="700"/>
                  </a:lnTo>
                  <a:lnTo>
                    <a:pt x="662" y="705"/>
                  </a:lnTo>
                  <a:lnTo>
                    <a:pt x="624" y="716"/>
                  </a:lnTo>
                  <a:lnTo>
                    <a:pt x="605" y="723"/>
                  </a:lnTo>
                  <a:lnTo>
                    <a:pt x="585" y="727"/>
                  </a:lnTo>
                  <a:lnTo>
                    <a:pt x="564" y="731"/>
                  </a:lnTo>
                  <a:lnTo>
                    <a:pt x="545" y="733"/>
                  </a:lnTo>
                  <a:lnTo>
                    <a:pt x="545" y="733"/>
                  </a:lnTo>
                  <a:lnTo>
                    <a:pt x="532" y="733"/>
                  </a:lnTo>
                  <a:lnTo>
                    <a:pt x="521" y="731"/>
                  </a:lnTo>
                  <a:lnTo>
                    <a:pt x="510" y="727"/>
                  </a:lnTo>
                  <a:lnTo>
                    <a:pt x="500" y="723"/>
                  </a:lnTo>
                  <a:lnTo>
                    <a:pt x="492" y="717"/>
                  </a:lnTo>
                  <a:lnTo>
                    <a:pt x="483" y="712"/>
                  </a:lnTo>
                  <a:lnTo>
                    <a:pt x="476" y="705"/>
                  </a:lnTo>
                  <a:lnTo>
                    <a:pt x="469" y="696"/>
                  </a:lnTo>
                  <a:lnTo>
                    <a:pt x="464" y="686"/>
                  </a:lnTo>
                  <a:lnTo>
                    <a:pt x="458" y="678"/>
                  </a:lnTo>
                  <a:lnTo>
                    <a:pt x="454" y="667"/>
                  </a:lnTo>
                  <a:lnTo>
                    <a:pt x="450" y="657"/>
                  </a:lnTo>
                  <a:lnTo>
                    <a:pt x="445" y="635"/>
                  </a:lnTo>
                  <a:lnTo>
                    <a:pt x="444" y="612"/>
                  </a:lnTo>
                  <a:lnTo>
                    <a:pt x="445" y="590"/>
                  </a:lnTo>
                  <a:lnTo>
                    <a:pt x="448" y="580"/>
                  </a:lnTo>
                  <a:lnTo>
                    <a:pt x="451" y="569"/>
                  </a:lnTo>
                  <a:lnTo>
                    <a:pt x="454" y="559"/>
                  </a:lnTo>
                  <a:lnTo>
                    <a:pt x="458" y="549"/>
                  </a:lnTo>
                  <a:lnTo>
                    <a:pt x="464" y="541"/>
                  </a:lnTo>
                  <a:lnTo>
                    <a:pt x="471" y="533"/>
                  </a:lnTo>
                  <a:lnTo>
                    <a:pt x="478" y="524"/>
                  </a:lnTo>
                  <a:lnTo>
                    <a:pt x="485" y="519"/>
                  </a:lnTo>
                  <a:lnTo>
                    <a:pt x="493" y="513"/>
                  </a:lnTo>
                  <a:lnTo>
                    <a:pt x="503" y="509"/>
                  </a:lnTo>
                  <a:lnTo>
                    <a:pt x="513" y="505"/>
                  </a:lnTo>
                  <a:lnTo>
                    <a:pt x="524" y="503"/>
                  </a:lnTo>
                  <a:lnTo>
                    <a:pt x="536" y="502"/>
                  </a:lnTo>
                  <a:lnTo>
                    <a:pt x="549" y="503"/>
                  </a:lnTo>
                  <a:lnTo>
                    <a:pt x="549" y="503"/>
                  </a:lnTo>
                  <a:lnTo>
                    <a:pt x="560" y="506"/>
                  </a:lnTo>
                  <a:lnTo>
                    <a:pt x="570" y="509"/>
                  </a:lnTo>
                  <a:lnTo>
                    <a:pt x="581" y="513"/>
                  </a:lnTo>
                  <a:lnTo>
                    <a:pt x="592" y="517"/>
                  </a:lnTo>
                  <a:lnTo>
                    <a:pt x="612" y="530"/>
                  </a:lnTo>
                  <a:lnTo>
                    <a:pt x="631" y="542"/>
                  </a:lnTo>
                  <a:lnTo>
                    <a:pt x="663" y="566"/>
                  </a:lnTo>
                  <a:lnTo>
                    <a:pt x="675" y="575"/>
                  </a:lnTo>
                  <a:lnTo>
                    <a:pt x="679" y="576"/>
                  </a:lnTo>
                  <a:lnTo>
                    <a:pt x="683" y="577"/>
                  </a:lnTo>
                  <a:lnTo>
                    <a:pt x="683" y="577"/>
                  </a:lnTo>
                  <a:lnTo>
                    <a:pt x="690" y="577"/>
                  </a:lnTo>
                  <a:lnTo>
                    <a:pt x="698" y="575"/>
                  </a:lnTo>
                  <a:lnTo>
                    <a:pt x="707" y="572"/>
                  </a:lnTo>
                  <a:lnTo>
                    <a:pt x="714" y="565"/>
                  </a:lnTo>
                  <a:lnTo>
                    <a:pt x="714" y="565"/>
                  </a:lnTo>
                  <a:lnTo>
                    <a:pt x="719" y="558"/>
                  </a:lnTo>
                  <a:lnTo>
                    <a:pt x="725" y="547"/>
                  </a:lnTo>
                  <a:lnTo>
                    <a:pt x="728" y="534"/>
                  </a:lnTo>
                  <a:lnTo>
                    <a:pt x="729" y="519"/>
                  </a:lnTo>
                  <a:lnTo>
                    <a:pt x="729" y="519"/>
                  </a:lnTo>
                  <a:lnTo>
                    <a:pt x="728" y="424"/>
                  </a:lnTo>
                  <a:lnTo>
                    <a:pt x="724" y="280"/>
                  </a:lnTo>
                  <a:lnTo>
                    <a:pt x="724" y="280"/>
                  </a:lnTo>
                  <a:close/>
                </a:path>
              </a:pathLst>
            </a:custGeom>
            <a:solidFill>
              <a:schemeClr val="accent2"/>
            </a:solidFill>
            <a:ln w="38100" cap="rnd">
              <a:noFill/>
              <a:round/>
              <a:headEnd/>
              <a:tailEnd/>
            </a:ln>
          </p:spPr>
          <p:txBody>
            <a:bodyPr vert="horz" wrap="square" lIns="91440" tIns="45720" rIns="91440" bIns="45720" anchor="t" anchorCtr="0" compatLnSpc="1">
              <a:prstTxWarp prst="textNoShape">
                <a:avLst/>
              </a:prstTxWarp>
              <a:normAutofit/>
            </a:bodyPr>
            <a:lstStyle/>
            <a:p>
              <a:pPr algn="ctr">
                <a:spcBef>
                  <a:spcPct val="0"/>
                </a:spcBef>
                <a:defRPr/>
              </a:pPr>
              <a:b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br>
              <a:b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br>
              <a:b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br>
              <a:b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br>
              <a:r>
                <a:rPr lang="zh-CN" altLang="en-US" sz="1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 </a:t>
              </a:r>
              <a: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标题</a:t>
              </a:r>
            </a:p>
          </p:txBody>
        </p:sp>
        <p:cxnSp>
          <p:nvCxnSpPr>
            <p:cNvPr id="14" name="直接连接符 13">
              <a:extLst>
                <a:ext uri="{FF2B5EF4-FFF2-40B4-BE49-F238E27FC236}">
                  <a16:creationId xmlns:a16="http://schemas.microsoft.com/office/drawing/2014/main" id="{EBACC84A-6DCC-4A27-8054-858236E4E0C8}"/>
                </a:ext>
              </a:extLst>
            </p:cNvPr>
            <p:cNvCxnSpPr/>
            <p:nvPr/>
          </p:nvCxnSpPr>
          <p:spPr>
            <a:xfrm>
              <a:off x="5133613" y="3848604"/>
              <a:ext cx="0" cy="313725"/>
            </a:xfrm>
            <a:prstGeom prst="line">
              <a:avLst/>
            </a:prstGeom>
            <a:ln w="12700">
              <a:solidFill>
                <a:schemeClr val="bg1">
                  <a:lumMod val="50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5" name="2">
              <a:extLst>
                <a:ext uri="{FF2B5EF4-FFF2-40B4-BE49-F238E27FC236}">
                  <a16:creationId xmlns:a16="http://schemas.microsoft.com/office/drawing/2014/main" id="{8491FFF4-EE70-482A-9E98-DB5988C2A6D3}"/>
                </a:ext>
              </a:extLst>
            </p:cNvPr>
            <p:cNvSpPr txBox="1"/>
            <p:nvPr/>
          </p:nvSpPr>
          <p:spPr bwMode="auto">
            <a:xfrm>
              <a:off x="4259797" y="4577482"/>
              <a:ext cx="1532518" cy="525360"/>
            </a:xfrm>
            <a:prstGeom prst="rect">
              <a:avLst/>
            </a:prstGeom>
          </p:spPr>
          <p:txBody>
            <a:bodyPr wrap="square" lIns="0" tIns="0" rIns="0" bIns="0" anchor="ctr" anchorCtr="1">
              <a:normAutofit fontScale="92500" lnSpcReduction="20000"/>
            </a:bodyPr>
            <a:lstStyle/>
            <a:p>
              <a:pPr>
                <a:lnSpc>
                  <a:spcPct val="150000"/>
                </a:lnSpc>
                <a:spcBef>
                  <a:spcPct val="0"/>
                </a:spcBef>
              </a:pPr>
              <a:r>
                <a:rPr lang="zh-CN" altLang="en-US" sz="1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sp>
          <p:nvSpPr>
            <p:cNvPr id="16" name="2">
              <a:extLst>
                <a:ext uri="{FF2B5EF4-FFF2-40B4-BE49-F238E27FC236}">
                  <a16:creationId xmlns:a16="http://schemas.microsoft.com/office/drawing/2014/main" id="{82ACAF22-0A0D-4F46-8C0C-5FEABD90EAC4}"/>
                </a:ext>
              </a:extLst>
            </p:cNvPr>
            <p:cNvSpPr txBox="1"/>
            <p:nvPr/>
          </p:nvSpPr>
          <p:spPr bwMode="auto">
            <a:xfrm>
              <a:off x="4259797" y="4203289"/>
              <a:ext cx="1532518" cy="374192"/>
            </a:xfrm>
            <a:prstGeom prst="rect">
              <a:avLst/>
            </a:prstGeom>
          </p:spPr>
          <p:txBody>
            <a:bodyPr wrap="none" lIns="0" tIns="0" rIns="0" bIns="0" anchor="t" anchorCtr="0">
              <a:normAutofit/>
            </a:bodyPr>
            <a:lstStyle/>
            <a:p>
              <a:pPr marL="0" indent="0" algn="ctr">
                <a:spcBef>
                  <a:spcPct val="0"/>
                </a:spcBef>
                <a:defRPr/>
              </a:pPr>
              <a:r>
                <a:rPr lang="zh-CN" altLang="en-US" sz="2000"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p>
          </p:txBody>
        </p:sp>
      </p:grpSp>
      <p:grpSp>
        <p:nvGrpSpPr>
          <p:cNvPr id="17" name="组合 16">
            <a:extLst>
              <a:ext uri="{FF2B5EF4-FFF2-40B4-BE49-F238E27FC236}">
                <a16:creationId xmlns:a16="http://schemas.microsoft.com/office/drawing/2014/main" id="{3249F456-2541-4715-9716-9835E699BFCE}"/>
              </a:ext>
            </a:extLst>
          </p:cNvPr>
          <p:cNvGrpSpPr/>
          <p:nvPr/>
        </p:nvGrpSpPr>
        <p:grpSpPr>
          <a:xfrm>
            <a:off x="7603866" y="1544695"/>
            <a:ext cx="1722177" cy="3558147"/>
            <a:chOff x="7603866" y="1544695"/>
            <a:chExt cx="1722177" cy="3558147"/>
          </a:xfrm>
        </p:grpSpPr>
        <p:sp>
          <p:nvSpPr>
            <p:cNvPr id="18" name="1">
              <a:extLst>
                <a:ext uri="{FF2B5EF4-FFF2-40B4-BE49-F238E27FC236}">
                  <a16:creationId xmlns:a16="http://schemas.microsoft.com/office/drawing/2014/main" id="{033696B7-5D00-4D0C-BBC0-81CAF5A012F7}"/>
                </a:ext>
              </a:extLst>
            </p:cNvPr>
            <p:cNvSpPr/>
            <p:nvPr/>
          </p:nvSpPr>
          <p:spPr bwMode="auto">
            <a:xfrm>
              <a:off x="7623972" y="1544695"/>
              <a:ext cx="1702071" cy="2303905"/>
            </a:xfrm>
            <a:custGeom>
              <a:avLst/>
              <a:gdLst>
                <a:gd name="T0" fmla="*/ 640 w 724"/>
                <a:gd name="T1" fmla="*/ 980 h 980"/>
                <a:gd name="T2" fmla="*/ 688 w 724"/>
                <a:gd name="T3" fmla="*/ 967 h 980"/>
                <a:gd name="T4" fmla="*/ 717 w 724"/>
                <a:gd name="T5" fmla="*/ 934 h 980"/>
                <a:gd name="T6" fmla="*/ 724 w 724"/>
                <a:gd name="T7" fmla="*/ 905 h 980"/>
                <a:gd name="T8" fmla="*/ 650 w 724"/>
                <a:gd name="T9" fmla="*/ 264 h 980"/>
                <a:gd name="T10" fmla="*/ 484 w 724"/>
                <a:gd name="T11" fmla="*/ 268 h 980"/>
                <a:gd name="T12" fmla="*/ 435 w 724"/>
                <a:gd name="T13" fmla="*/ 263 h 980"/>
                <a:gd name="T14" fmla="*/ 408 w 724"/>
                <a:gd name="T15" fmla="*/ 248 h 980"/>
                <a:gd name="T16" fmla="*/ 405 w 724"/>
                <a:gd name="T17" fmla="*/ 229 h 980"/>
                <a:gd name="T18" fmla="*/ 415 w 724"/>
                <a:gd name="T19" fmla="*/ 210 h 980"/>
                <a:gd name="T20" fmla="*/ 443 w 724"/>
                <a:gd name="T21" fmla="*/ 169 h 980"/>
                <a:gd name="T22" fmla="*/ 453 w 724"/>
                <a:gd name="T23" fmla="*/ 136 h 980"/>
                <a:gd name="T24" fmla="*/ 457 w 724"/>
                <a:gd name="T25" fmla="*/ 91 h 980"/>
                <a:gd name="T26" fmla="*/ 454 w 724"/>
                <a:gd name="T27" fmla="*/ 70 h 980"/>
                <a:gd name="T28" fmla="*/ 443 w 724"/>
                <a:gd name="T29" fmla="*/ 43 h 980"/>
                <a:gd name="T30" fmla="*/ 425 w 724"/>
                <a:gd name="T31" fmla="*/ 24 h 980"/>
                <a:gd name="T32" fmla="*/ 393 w 724"/>
                <a:gd name="T33" fmla="*/ 7 h 980"/>
                <a:gd name="T34" fmla="*/ 335 w 724"/>
                <a:gd name="T35" fmla="*/ 0 h 980"/>
                <a:gd name="T36" fmla="*/ 282 w 724"/>
                <a:gd name="T37" fmla="*/ 15 h 980"/>
                <a:gd name="T38" fmla="*/ 256 w 724"/>
                <a:gd name="T39" fmla="*/ 38 h 980"/>
                <a:gd name="T40" fmla="*/ 243 w 724"/>
                <a:gd name="T41" fmla="*/ 59 h 980"/>
                <a:gd name="T42" fmla="*/ 239 w 724"/>
                <a:gd name="T43" fmla="*/ 78 h 980"/>
                <a:gd name="T44" fmla="*/ 240 w 724"/>
                <a:gd name="T45" fmla="*/ 127 h 980"/>
                <a:gd name="T46" fmla="*/ 259 w 724"/>
                <a:gd name="T47" fmla="*/ 175 h 980"/>
                <a:gd name="T48" fmla="*/ 282 w 724"/>
                <a:gd name="T49" fmla="*/ 218 h 980"/>
                <a:gd name="T50" fmla="*/ 282 w 724"/>
                <a:gd name="T51" fmla="*/ 239 h 980"/>
                <a:gd name="T52" fmla="*/ 259 w 724"/>
                <a:gd name="T53" fmla="*/ 256 h 980"/>
                <a:gd name="T54" fmla="*/ 222 w 724"/>
                <a:gd name="T55" fmla="*/ 264 h 980"/>
                <a:gd name="T56" fmla="*/ 144 w 724"/>
                <a:gd name="T57" fmla="*/ 270 h 980"/>
                <a:gd name="T58" fmla="*/ 6 w 724"/>
                <a:gd name="T59" fmla="*/ 270 h 980"/>
                <a:gd name="T60" fmla="*/ 0 w 724"/>
                <a:gd name="T61" fmla="*/ 512 h 980"/>
                <a:gd name="T62" fmla="*/ 10 w 724"/>
                <a:gd name="T63" fmla="*/ 551 h 980"/>
                <a:gd name="T64" fmla="*/ 31 w 724"/>
                <a:gd name="T65" fmla="*/ 568 h 980"/>
                <a:gd name="T66" fmla="*/ 46 w 724"/>
                <a:gd name="T67" fmla="*/ 570 h 980"/>
                <a:gd name="T68" fmla="*/ 102 w 724"/>
                <a:gd name="T69" fmla="*/ 540 h 980"/>
                <a:gd name="T70" fmla="*/ 169 w 724"/>
                <a:gd name="T71" fmla="*/ 509 h 980"/>
                <a:gd name="T72" fmla="*/ 190 w 724"/>
                <a:gd name="T73" fmla="*/ 505 h 980"/>
                <a:gd name="T74" fmla="*/ 226 w 724"/>
                <a:gd name="T75" fmla="*/ 508 h 980"/>
                <a:gd name="T76" fmla="*/ 257 w 724"/>
                <a:gd name="T77" fmla="*/ 522 h 980"/>
                <a:gd name="T78" fmla="*/ 281 w 724"/>
                <a:gd name="T79" fmla="*/ 544 h 980"/>
                <a:gd name="T80" fmla="*/ 299 w 724"/>
                <a:gd name="T81" fmla="*/ 573 h 980"/>
                <a:gd name="T82" fmla="*/ 309 w 724"/>
                <a:gd name="T83" fmla="*/ 607 h 980"/>
                <a:gd name="T84" fmla="*/ 312 w 724"/>
                <a:gd name="T85" fmla="*/ 631 h 980"/>
                <a:gd name="T86" fmla="*/ 307 w 724"/>
                <a:gd name="T87" fmla="*/ 664 h 980"/>
                <a:gd name="T88" fmla="*/ 295 w 724"/>
                <a:gd name="T89" fmla="*/ 695 h 980"/>
                <a:gd name="T90" fmla="*/ 272 w 724"/>
                <a:gd name="T91" fmla="*/ 721 h 980"/>
                <a:gd name="T92" fmla="*/ 239 w 724"/>
                <a:gd name="T93" fmla="*/ 740 h 980"/>
                <a:gd name="T94" fmla="*/ 196 w 724"/>
                <a:gd name="T95" fmla="*/ 748 h 980"/>
                <a:gd name="T96" fmla="*/ 166 w 724"/>
                <a:gd name="T97" fmla="*/ 747 h 980"/>
                <a:gd name="T98" fmla="*/ 129 w 724"/>
                <a:gd name="T99" fmla="*/ 737 h 980"/>
                <a:gd name="T100" fmla="*/ 64 w 724"/>
                <a:gd name="T101" fmla="*/ 702 h 980"/>
                <a:gd name="T102" fmla="*/ 38 w 724"/>
                <a:gd name="T103" fmla="*/ 691 h 980"/>
                <a:gd name="T104" fmla="*/ 31 w 724"/>
                <a:gd name="T105" fmla="*/ 692 h 980"/>
                <a:gd name="T106" fmla="*/ 19 w 724"/>
                <a:gd name="T107" fmla="*/ 707 h 980"/>
                <a:gd name="T108" fmla="*/ 10 w 724"/>
                <a:gd name="T109" fmla="*/ 758 h 980"/>
                <a:gd name="T110" fmla="*/ 7 w 724"/>
                <a:gd name="T111" fmla="*/ 900 h 980"/>
                <a:gd name="T112" fmla="*/ 7 w 724"/>
                <a:gd name="T113" fmla="*/ 980 h 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4" h="980">
                  <a:moveTo>
                    <a:pt x="7" y="980"/>
                  </a:moveTo>
                  <a:lnTo>
                    <a:pt x="640" y="980"/>
                  </a:lnTo>
                  <a:lnTo>
                    <a:pt x="640" y="980"/>
                  </a:lnTo>
                  <a:lnTo>
                    <a:pt x="657" y="979"/>
                  </a:lnTo>
                  <a:lnTo>
                    <a:pt x="672" y="973"/>
                  </a:lnTo>
                  <a:lnTo>
                    <a:pt x="688" y="967"/>
                  </a:lnTo>
                  <a:lnTo>
                    <a:pt x="699" y="958"/>
                  </a:lnTo>
                  <a:lnTo>
                    <a:pt x="710" y="946"/>
                  </a:lnTo>
                  <a:lnTo>
                    <a:pt x="717" y="934"/>
                  </a:lnTo>
                  <a:lnTo>
                    <a:pt x="723" y="920"/>
                  </a:lnTo>
                  <a:lnTo>
                    <a:pt x="724" y="913"/>
                  </a:lnTo>
                  <a:lnTo>
                    <a:pt x="724" y="905"/>
                  </a:lnTo>
                  <a:lnTo>
                    <a:pt x="724" y="263"/>
                  </a:lnTo>
                  <a:lnTo>
                    <a:pt x="724" y="263"/>
                  </a:lnTo>
                  <a:lnTo>
                    <a:pt x="650" y="264"/>
                  </a:lnTo>
                  <a:lnTo>
                    <a:pt x="584" y="267"/>
                  </a:lnTo>
                  <a:lnTo>
                    <a:pt x="530" y="268"/>
                  </a:lnTo>
                  <a:lnTo>
                    <a:pt x="484" y="268"/>
                  </a:lnTo>
                  <a:lnTo>
                    <a:pt x="464" y="268"/>
                  </a:lnTo>
                  <a:lnTo>
                    <a:pt x="449" y="266"/>
                  </a:lnTo>
                  <a:lnTo>
                    <a:pt x="435" y="263"/>
                  </a:lnTo>
                  <a:lnTo>
                    <a:pt x="423" y="260"/>
                  </a:lnTo>
                  <a:lnTo>
                    <a:pt x="414" y="255"/>
                  </a:lnTo>
                  <a:lnTo>
                    <a:pt x="408" y="248"/>
                  </a:lnTo>
                  <a:lnTo>
                    <a:pt x="405" y="239"/>
                  </a:lnTo>
                  <a:lnTo>
                    <a:pt x="405" y="229"/>
                  </a:lnTo>
                  <a:lnTo>
                    <a:pt x="405" y="229"/>
                  </a:lnTo>
                  <a:lnTo>
                    <a:pt x="407" y="225"/>
                  </a:lnTo>
                  <a:lnTo>
                    <a:pt x="408" y="220"/>
                  </a:lnTo>
                  <a:lnTo>
                    <a:pt x="415" y="210"/>
                  </a:lnTo>
                  <a:lnTo>
                    <a:pt x="423" y="199"/>
                  </a:lnTo>
                  <a:lnTo>
                    <a:pt x="433" y="186"/>
                  </a:lnTo>
                  <a:lnTo>
                    <a:pt x="443" y="169"/>
                  </a:lnTo>
                  <a:lnTo>
                    <a:pt x="447" y="159"/>
                  </a:lnTo>
                  <a:lnTo>
                    <a:pt x="450" y="148"/>
                  </a:lnTo>
                  <a:lnTo>
                    <a:pt x="453" y="136"/>
                  </a:lnTo>
                  <a:lnTo>
                    <a:pt x="456" y="123"/>
                  </a:lnTo>
                  <a:lnTo>
                    <a:pt x="457" y="108"/>
                  </a:lnTo>
                  <a:lnTo>
                    <a:pt x="457" y="91"/>
                  </a:lnTo>
                  <a:lnTo>
                    <a:pt x="457" y="91"/>
                  </a:lnTo>
                  <a:lnTo>
                    <a:pt x="456" y="80"/>
                  </a:lnTo>
                  <a:lnTo>
                    <a:pt x="454" y="70"/>
                  </a:lnTo>
                  <a:lnTo>
                    <a:pt x="451" y="60"/>
                  </a:lnTo>
                  <a:lnTo>
                    <a:pt x="447" y="52"/>
                  </a:lnTo>
                  <a:lnTo>
                    <a:pt x="443" y="43"/>
                  </a:lnTo>
                  <a:lnTo>
                    <a:pt x="437" y="36"/>
                  </a:lnTo>
                  <a:lnTo>
                    <a:pt x="430" y="29"/>
                  </a:lnTo>
                  <a:lnTo>
                    <a:pt x="425" y="24"/>
                  </a:lnTo>
                  <a:lnTo>
                    <a:pt x="416" y="18"/>
                  </a:lnTo>
                  <a:lnTo>
                    <a:pt x="409" y="14"/>
                  </a:lnTo>
                  <a:lnTo>
                    <a:pt x="393" y="7"/>
                  </a:lnTo>
                  <a:lnTo>
                    <a:pt x="375" y="2"/>
                  </a:lnTo>
                  <a:lnTo>
                    <a:pt x="355" y="0"/>
                  </a:lnTo>
                  <a:lnTo>
                    <a:pt x="335" y="0"/>
                  </a:lnTo>
                  <a:lnTo>
                    <a:pt x="317" y="3"/>
                  </a:lnTo>
                  <a:lnTo>
                    <a:pt x="299" y="8"/>
                  </a:lnTo>
                  <a:lnTo>
                    <a:pt x="282" y="15"/>
                  </a:lnTo>
                  <a:lnTo>
                    <a:pt x="268" y="25"/>
                  </a:lnTo>
                  <a:lnTo>
                    <a:pt x="261" y="31"/>
                  </a:lnTo>
                  <a:lnTo>
                    <a:pt x="256" y="38"/>
                  </a:lnTo>
                  <a:lnTo>
                    <a:pt x="250" y="45"/>
                  </a:lnTo>
                  <a:lnTo>
                    <a:pt x="246" y="52"/>
                  </a:lnTo>
                  <a:lnTo>
                    <a:pt x="243" y="59"/>
                  </a:lnTo>
                  <a:lnTo>
                    <a:pt x="240" y="67"/>
                  </a:lnTo>
                  <a:lnTo>
                    <a:pt x="240" y="67"/>
                  </a:lnTo>
                  <a:lnTo>
                    <a:pt x="239" y="78"/>
                  </a:lnTo>
                  <a:lnTo>
                    <a:pt x="238" y="90"/>
                  </a:lnTo>
                  <a:lnTo>
                    <a:pt x="238" y="109"/>
                  </a:lnTo>
                  <a:lnTo>
                    <a:pt x="240" y="127"/>
                  </a:lnTo>
                  <a:lnTo>
                    <a:pt x="245" y="144"/>
                  </a:lnTo>
                  <a:lnTo>
                    <a:pt x="252" y="159"/>
                  </a:lnTo>
                  <a:lnTo>
                    <a:pt x="259" y="175"/>
                  </a:lnTo>
                  <a:lnTo>
                    <a:pt x="272" y="199"/>
                  </a:lnTo>
                  <a:lnTo>
                    <a:pt x="278" y="210"/>
                  </a:lnTo>
                  <a:lnTo>
                    <a:pt x="282" y="218"/>
                  </a:lnTo>
                  <a:lnTo>
                    <a:pt x="285" y="228"/>
                  </a:lnTo>
                  <a:lnTo>
                    <a:pt x="284" y="235"/>
                  </a:lnTo>
                  <a:lnTo>
                    <a:pt x="282" y="239"/>
                  </a:lnTo>
                  <a:lnTo>
                    <a:pt x="279" y="242"/>
                  </a:lnTo>
                  <a:lnTo>
                    <a:pt x="271" y="249"/>
                  </a:lnTo>
                  <a:lnTo>
                    <a:pt x="259" y="256"/>
                  </a:lnTo>
                  <a:lnTo>
                    <a:pt x="240" y="262"/>
                  </a:lnTo>
                  <a:lnTo>
                    <a:pt x="240" y="262"/>
                  </a:lnTo>
                  <a:lnTo>
                    <a:pt x="222" y="264"/>
                  </a:lnTo>
                  <a:lnTo>
                    <a:pt x="200" y="267"/>
                  </a:lnTo>
                  <a:lnTo>
                    <a:pt x="173" y="268"/>
                  </a:lnTo>
                  <a:lnTo>
                    <a:pt x="144" y="270"/>
                  </a:lnTo>
                  <a:lnTo>
                    <a:pt x="77" y="270"/>
                  </a:lnTo>
                  <a:lnTo>
                    <a:pt x="6" y="270"/>
                  </a:lnTo>
                  <a:lnTo>
                    <a:pt x="6" y="270"/>
                  </a:lnTo>
                  <a:lnTo>
                    <a:pt x="1" y="415"/>
                  </a:lnTo>
                  <a:lnTo>
                    <a:pt x="0" y="512"/>
                  </a:lnTo>
                  <a:lnTo>
                    <a:pt x="0" y="512"/>
                  </a:lnTo>
                  <a:lnTo>
                    <a:pt x="1" y="527"/>
                  </a:lnTo>
                  <a:lnTo>
                    <a:pt x="4" y="540"/>
                  </a:lnTo>
                  <a:lnTo>
                    <a:pt x="10" y="551"/>
                  </a:lnTo>
                  <a:lnTo>
                    <a:pt x="15" y="558"/>
                  </a:lnTo>
                  <a:lnTo>
                    <a:pt x="22" y="563"/>
                  </a:lnTo>
                  <a:lnTo>
                    <a:pt x="31" y="568"/>
                  </a:lnTo>
                  <a:lnTo>
                    <a:pt x="38" y="569"/>
                  </a:lnTo>
                  <a:lnTo>
                    <a:pt x="46" y="570"/>
                  </a:lnTo>
                  <a:lnTo>
                    <a:pt x="46" y="570"/>
                  </a:lnTo>
                  <a:lnTo>
                    <a:pt x="54" y="568"/>
                  </a:lnTo>
                  <a:lnTo>
                    <a:pt x="67" y="561"/>
                  </a:lnTo>
                  <a:lnTo>
                    <a:pt x="102" y="540"/>
                  </a:lnTo>
                  <a:lnTo>
                    <a:pt x="123" y="527"/>
                  </a:lnTo>
                  <a:lnTo>
                    <a:pt x="145" y="517"/>
                  </a:lnTo>
                  <a:lnTo>
                    <a:pt x="169" y="509"/>
                  </a:lnTo>
                  <a:lnTo>
                    <a:pt x="180" y="506"/>
                  </a:lnTo>
                  <a:lnTo>
                    <a:pt x="190" y="505"/>
                  </a:lnTo>
                  <a:lnTo>
                    <a:pt x="190" y="505"/>
                  </a:lnTo>
                  <a:lnTo>
                    <a:pt x="203" y="505"/>
                  </a:lnTo>
                  <a:lnTo>
                    <a:pt x="215" y="505"/>
                  </a:lnTo>
                  <a:lnTo>
                    <a:pt x="226" y="508"/>
                  </a:lnTo>
                  <a:lnTo>
                    <a:pt x="238" y="512"/>
                  </a:lnTo>
                  <a:lnTo>
                    <a:pt x="247" y="516"/>
                  </a:lnTo>
                  <a:lnTo>
                    <a:pt x="257" y="522"/>
                  </a:lnTo>
                  <a:lnTo>
                    <a:pt x="266" y="528"/>
                  </a:lnTo>
                  <a:lnTo>
                    <a:pt x="274" y="535"/>
                  </a:lnTo>
                  <a:lnTo>
                    <a:pt x="281" y="544"/>
                  </a:lnTo>
                  <a:lnTo>
                    <a:pt x="288" y="554"/>
                  </a:lnTo>
                  <a:lnTo>
                    <a:pt x="293" y="563"/>
                  </a:lnTo>
                  <a:lnTo>
                    <a:pt x="299" y="573"/>
                  </a:lnTo>
                  <a:lnTo>
                    <a:pt x="303" y="584"/>
                  </a:lnTo>
                  <a:lnTo>
                    <a:pt x="306" y="596"/>
                  </a:lnTo>
                  <a:lnTo>
                    <a:pt x="309" y="607"/>
                  </a:lnTo>
                  <a:lnTo>
                    <a:pt x="310" y="618"/>
                  </a:lnTo>
                  <a:lnTo>
                    <a:pt x="310" y="618"/>
                  </a:lnTo>
                  <a:lnTo>
                    <a:pt x="312" y="631"/>
                  </a:lnTo>
                  <a:lnTo>
                    <a:pt x="312" y="642"/>
                  </a:lnTo>
                  <a:lnTo>
                    <a:pt x="310" y="653"/>
                  </a:lnTo>
                  <a:lnTo>
                    <a:pt x="307" y="664"/>
                  </a:lnTo>
                  <a:lnTo>
                    <a:pt x="305" y="675"/>
                  </a:lnTo>
                  <a:lnTo>
                    <a:pt x="300" y="685"/>
                  </a:lnTo>
                  <a:lnTo>
                    <a:pt x="295" y="695"/>
                  </a:lnTo>
                  <a:lnTo>
                    <a:pt x="289" y="705"/>
                  </a:lnTo>
                  <a:lnTo>
                    <a:pt x="281" y="713"/>
                  </a:lnTo>
                  <a:lnTo>
                    <a:pt x="272" y="721"/>
                  </a:lnTo>
                  <a:lnTo>
                    <a:pt x="263" y="728"/>
                  </a:lnTo>
                  <a:lnTo>
                    <a:pt x="252" y="734"/>
                  </a:lnTo>
                  <a:lnTo>
                    <a:pt x="239" y="740"/>
                  </a:lnTo>
                  <a:lnTo>
                    <a:pt x="226" y="744"/>
                  </a:lnTo>
                  <a:lnTo>
                    <a:pt x="211" y="747"/>
                  </a:lnTo>
                  <a:lnTo>
                    <a:pt x="196" y="748"/>
                  </a:lnTo>
                  <a:lnTo>
                    <a:pt x="196" y="748"/>
                  </a:lnTo>
                  <a:lnTo>
                    <a:pt x="180" y="748"/>
                  </a:lnTo>
                  <a:lnTo>
                    <a:pt x="166" y="747"/>
                  </a:lnTo>
                  <a:lnTo>
                    <a:pt x="152" y="744"/>
                  </a:lnTo>
                  <a:lnTo>
                    <a:pt x="140" y="741"/>
                  </a:lnTo>
                  <a:lnTo>
                    <a:pt x="129" y="737"/>
                  </a:lnTo>
                  <a:lnTo>
                    <a:pt x="117" y="733"/>
                  </a:lnTo>
                  <a:lnTo>
                    <a:pt x="98" y="721"/>
                  </a:lnTo>
                  <a:lnTo>
                    <a:pt x="64" y="702"/>
                  </a:lnTo>
                  <a:lnTo>
                    <a:pt x="50" y="695"/>
                  </a:lnTo>
                  <a:lnTo>
                    <a:pt x="43" y="692"/>
                  </a:lnTo>
                  <a:lnTo>
                    <a:pt x="38" y="691"/>
                  </a:lnTo>
                  <a:lnTo>
                    <a:pt x="38" y="691"/>
                  </a:lnTo>
                  <a:lnTo>
                    <a:pt x="33" y="691"/>
                  </a:lnTo>
                  <a:lnTo>
                    <a:pt x="31" y="692"/>
                  </a:lnTo>
                  <a:lnTo>
                    <a:pt x="26" y="695"/>
                  </a:lnTo>
                  <a:lnTo>
                    <a:pt x="24" y="698"/>
                  </a:lnTo>
                  <a:lnTo>
                    <a:pt x="19" y="707"/>
                  </a:lnTo>
                  <a:lnTo>
                    <a:pt x="15" y="721"/>
                  </a:lnTo>
                  <a:lnTo>
                    <a:pt x="12" y="738"/>
                  </a:lnTo>
                  <a:lnTo>
                    <a:pt x="10" y="758"/>
                  </a:lnTo>
                  <a:lnTo>
                    <a:pt x="7" y="802"/>
                  </a:lnTo>
                  <a:lnTo>
                    <a:pt x="7" y="851"/>
                  </a:lnTo>
                  <a:lnTo>
                    <a:pt x="7" y="900"/>
                  </a:lnTo>
                  <a:lnTo>
                    <a:pt x="7" y="944"/>
                  </a:lnTo>
                  <a:lnTo>
                    <a:pt x="7" y="980"/>
                  </a:lnTo>
                  <a:lnTo>
                    <a:pt x="7" y="980"/>
                  </a:lnTo>
                  <a:close/>
                </a:path>
              </a:pathLst>
            </a:custGeom>
            <a:solidFill>
              <a:schemeClr val="accent2"/>
            </a:solidFill>
            <a:ln w="38100" cap="rnd">
              <a:noFill/>
              <a:round/>
              <a:headEnd/>
              <a:tailEnd/>
            </a:ln>
          </p:spPr>
          <p:txBody>
            <a:bodyPr vert="horz" wrap="square" lIns="91440" tIns="45720" rIns="91440" bIns="45720" anchor="t" anchorCtr="0" compatLnSpc="1">
              <a:prstTxWarp prst="textNoShape">
                <a:avLst/>
              </a:prstTxWarp>
              <a:normAutofit/>
            </a:bodyPr>
            <a:lstStyle/>
            <a:p>
              <a:pPr algn="ctr" eaLnBrk="0" hangingPunct="0">
                <a:spcBef>
                  <a:spcPct val="0"/>
                </a:spcBef>
                <a:defRPr/>
              </a:pPr>
              <a:b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br>
              <a:b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br>
              <a:b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br>
              <a:b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br>
              <a:r>
                <a:rPr lang="zh-CN" altLang="en-US" sz="28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标题</a:t>
              </a:r>
            </a:p>
          </p:txBody>
        </p:sp>
        <p:cxnSp>
          <p:nvCxnSpPr>
            <p:cNvPr id="19" name="直接连接符 18">
              <a:extLst>
                <a:ext uri="{FF2B5EF4-FFF2-40B4-BE49-F238E27FC236}">
                  <a16:creationId xmlns:a16="http://schemas.microsoft.com/office/drawing/2014/main" id="{8ABE2F67-D90A-4B02-958B-FB9E4A72CD52}"/>
                </a:ext>
              </a:extLst>
            </p:cNvPr>
            <p:cNvCxnSpPr/>
            <p:nvPr/>
          </p:nvCxnSpPr>
          <p:spPr>
            <a:xfrm>
              <a:off x="8475007" y="3848604"/>
              <a:ext cx="0" cy="313725"/>
            </a:xfrm>
            <a:prstGeom prst="line">
              <a:avLst/>
            </a:prstGeom>
            <a:ln w="12700">
              <a:solidFill>
                <a:schemeClr val="bg1">
                  <a:lumMod val="50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20" name="1">
              <a:extLst>
                <a:ext uri="{FF2B5EF4-FFF2-40B4-BE49-F238E27FC236}">
                  <a16:creationId xmlns:a16="http://schemas.microsoft.com/office/drawing/2014/main" id="{BC23B1F8-8DCB-4A14-BDC7-5ABDC4E51CD1}"/>
                </a:ext>
              </a:extLst>
            </p:cNvPr>
            <p:cNvSpPr txBox="1"/>
            <p:nvPr/>
          </p:nvSpPr>
          <p:spPr bwMode="auto">
            <a:xfrm>
              <a:off x="7603868" y="4577482"/>
              <a:ext cx="1558848" cy="525360"/>
            </a:xfrm>
            <a:prstGeom prst="rect">
              <a:avLst/>
            </a:prstGeom>
          </p:spPr>
          <p:txBody>
            <a:bodyPr wrap="square" lIns="0" tIns="0" rIns="0" bIns="0" anchor="ctr" anchorCtr="1">
              <a:normAutofit fontScale="92500" lnSpcReduction="20000"/>
            </a:bodyPr>
            <a:lstStyle/>
            <a:p>
              <a:pPr>
                <a:lnSpc>
                  <a:spcPct val="150000"/>
                </a:lnSpc>
                <a:spcBef>
                  <a:spcPct val="0"/>
                </a:spcBef>
              </a:pPr>
              <a:r>
                <a:rPr lang="zh-CN" altLang="en-US" sz="1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sp>
          <p:nvSpPr>
            <p:cNvPr id="21" name="1">
              <a:extLst>
                <a:ext uri="{FF2B5EF4-FFF2-40B4-BE49-F238E27FC236}">
                  <a16:creationId xmlns:a16="http://schemas.microsoft.com/office/drawing/2014/main" id="{93A815D2-BA21-48BA-B7B0-B331F1E0B44D}"/>
                </a:ext>
              </a:extLst>
            </p:cNvPr>
            <p:cNvSpPr txBox="1"/>
            <p:nvPr/>
          </p:nvSpPr>
          <p:spPr bwMode="auto">
            <a:xfrm>
              <a:off x="7603866" y="4203289"/>
              <a:ext cx="1558848" cy="374192"/>
            </a:xfrm>
            <a:prstGeom prst="rect">
              <a:avLst/>
            </a:prstGeom>
          </p:spPr>
          <p:txBody>
            <a:bodyPr wrap="none" lIns="0" tIns="0" rIns="0" bIns="0" anchor="t" anchorCtr="0">
              <a:normAutofit/>
            </a:bodyPr>
            <a:lstStyle/>
            <a:p>
              <a:pPr marL="0" indent="0" algn="ctr">
                <a:spcBef>
                  <a:spcPct val="0"/>
                </a:spcBef>
                <a:defRPr/>
              </a:pPr>
              <a:r>
                <a:rPr lang="zh-CN" altLang="en-US" sz="2000"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p>
          </p:txBody>
        </p:sp>
      </p:grpSp>
      <p:grpSp>
        <p:nvGrpSpPr>
          <p:cNvPr id="22" name="组合 21">
            <a:extLst>
              <a:ext uri="{FF2B5EF4-FFF2-40B4-BE49-F238E27FC236}">
                <a16:creationId xmlns:a16="http://schemas.microsoft.com/office/drawing/2014/main" id="{8A59289C-B1F7-4305-ADF1-35602FF2E9CD}"/>
              </a:ext>
            </a:extLst>
          </p:cNvPr>
          <p:cNvGrpSpPr/>
          <p:nvPr/>
        </p:nvGrpSpPr>
        <p:grpSpPr>
          <a:xfrm>
            <a:off x="101601" y="135545"/>
            <a:ext cx="6096000" cy="656476"/>
            <a:chOff x="757382" y="200199"/>
            <a:chExt cx="6096000" cy="656476"/>
          </a:xfrm>
        </p:grpSpPr>
        <p:sp>
          <p:nvSpPr>
            <p:cNvPr id="23" name="Title 1">
              <a:extLst>
                <a:ext uri="{FF2B5EF4-FFF2-40B4-BE49-F238E27FC236}">
                  <a16:creationId xmlns:a16="http://schemas.microsoft.com/office/drawing/2014/main" id="{9A373ABB-534F-4FDC-B68B-292EE8148651}"/>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4" name="文本框 23">
              <a:extLst>
                <a:ext uri="{FF2B5EF4-FFF2-40B4-BE49-F238E27FC236}">
                  <a16:creationId xmlns:a16="http://schemas.microsoft.com/office/drawing/2014/main" id="{BF10CDC8-4B0D-45CC-9652-19ED04E8B151}"/>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3532384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anim calcmode="lin" valueType="num">
                                      <p:cBhvr>
                                        <p:cTn id="14" dur="500" fill="hold"/>
                                        <p:tgtEl>
                                          <p:spTgt spid="12"/>
                                        </p:tgtEl>
                                        <p:attrNameLst>
                                          <p:attrName>ppt_x</p:attrName>
                                        </p:attrNameLst>
                                      </p:cBhvr>
                                      <p:tavLst>
                                        <p:tav tm="0">
                                          <p:val>
                                            <p:strVal val="#ppt_x"/>
                                          </p:val>
                                        </p:tav>
                                        <p:tav tm="100000">
                                          <p:val>
                                            <p:strVal val="#ppt_x"/>
                                          </p:val>
                                        </p:tav>
                                      </p:tavLst>
                                    </p:anim>
                                    <p:anim calcmode="lin" valueType="num">
                                      <p:cBhvr>
                                        <p:cTn id="15" dur="500" fill="hold"/>
                                        <p:tgtEl>
                                          <p:spTgt spid="12"/>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anim calcmode="lin" valueType="num">
                                      <p:cBhvr>
                                        <p:cTn id="20" dur="500" fill="hold"/>
                                        <p:tgtEl>
                                          <p:spTgt spid="7"/>
                                        </p:tgtEl>
                                        <p:attrNameLst>
                                          <p:attrName>ppt_x</p:attrName>
                                        </p:attrNameLst>
                                      </p:cBhvr>
                                      <p:tavLst>
                                        <p:tav tm="0">
                                          <p:val>
                                            <p:strVal val="#ppt_x"/>
                                          </p:val>
                                        </p:tav>
                                        <p:tav tm="100000">
                                          <p:val>
                                            <p:strVal val="#ppt_x"/>
                                          </p:val>
                                        </p:tav>
                                      </p:tavLst>
                                    </p:anim>
                                    <p:anim calcmode="lin" valueType="num">
                                      <p:cBhvr>
                                        <p:cTn id="21" dur="5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anim calcmode="lin" valueType="num">
                                      <p:cBhvr>
                                        <p:cTn id="26" dur="500" fill="hold"/>
                                        <p:tgtEl>
                                          <p:spTgt spid="17"/>
                                        </p:tgtEl>
                                        <p:attrNameLst>
                                          <p:attrName>ppt_x</p:attrName>
                                        </p:attrNameLst>
                                      </p:cBhvr>
                                      <p:tavLst>
                                        <p:tav tm="0">
                                          <p:val>
                                            <p:strVal val="#ppt_x"/>
                                          </p:val>
                                        </p:tav>
                                        <p:tav tm="100000">
                                          <p:val>
                                            <p:strVal val="#ppt_x"/>
                                          </p:val>
                                        </p:tav>
                                      </p:tavLst>
                                    </p:anim>
                                    <p:anim calcmode="lin" valueType="num">
                                      <p:cBhvr>
                                        <p:cTn id="27" dur="5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PA_Chart 22">
            <a:extLst>
              <a:ext uri="{FF2B5EF4-FFF2-40B4-BE49-F238E27FC236}">
                <a16:creationId xmlns:a16="http://schemas.microsoft.com/office/drawing/2014/main" id="{4EB83C94-D2E4-4F82-B4B0-8E7EA2AC59F8}"/>
              </a:ext>
            </a:extLst>
          </p:cNvPr>
          <p:cNvGraphicFramePr/>
          <p:nvPr>
            <p:custDataLst>
              <p:tags r:id="rId1"/>
            </p:custDataLst>
          </p:nvPr>
        </p:nvGraphicFramePr>
        <p:xfrm>
          <a:off x="3503889" y="1887231"/>
          <a:ext cx="2509809" cy="2391499"/>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3" name="PA_Chart 25">
            <a:extLst>
              <a:ext uri="{FF2B5EF4-FFF2-40B4-BE49-F238E27FC236}">
                <a16:creationId xmlns:a16="http://schemas.microsoft.com/office/drawing/2014/main" id="{ADBD2674-46F9-482D-A28E-7AEA6487103E}"/>
              </a:ext>
            </a:extLst>
          </p:cNvPr>
          <p:cNvGraphicFramePr/>
          <p:nvPr>
            <p:custDataLst>
              <p:tags r:id="rId2"/>
            </p:custDataLst>
          </p:nvPr>
        </p:nvGraphicFramePr>
        <p:xfrm>
          <a:off x="6203444" y="1887231"/>
          <a:ext cx="2509809" cy="2391499"/>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4" name="PA_Chart 42">
            <a:extLst>
              <a:ext uri="{FF2B5EF4-FFF2-40B4-BE49-F238E27FC236}">
                <a16:creationId xmlns:a16="http://schemas.microsoft.com/office/drawing/2014/main" id="{37B542AF-EE48-459C-BD30-14EB04D52EB3}"/>
              </a:ext>
            </a:extLst>
          </p:cNvPr>
          <p:cNvGraphicFramePr/>
          <p:nvPr>
            <p:custDataLst>
              <p:tags r:id="rId3"/>
            </p:custDataLst>
          </p:nvPr>
        </p:nvGraphicFramePr>
        <p:xfrm>
          <a:off x="785778" y="1887231"/>
          <a:ext cx="2509809" cy="2391499"/>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5" name="PA_Chart 50">
            <a:extLst>
              <a:ext uri="{FF2B5EF4-FFF2-40B4-BE49-F238E27FC236}">
                <a16:creationId xmlns:a16="http://schemas.microsoft.com/office/drawing/2014/main" id="{CA369B1F-370E-4E38-BDA9-750530189A8E}"/>
              </a:ext>
            </a:extLst>
          </p:cNvPr>
          <p:cNvGraphicFramePr/>
          <p:nvPr>
            <p:custDataLst>
              <p:tags r:id="rId4"/>
            </p:custDataLst>
          </p:nvPr>
        </p:nvGraphicFramePr>
        <p:xfrm>
          <a:off x="8921553" y="1887231"/>
          <a:ext cx="2509809" cy="2391499"/>
        </p:xfrm>
        <a:graphic>
          <a:graphicData uri="http://schemas.openxmlformats.org/drawingml/2006/chart">
            <c:chart xmlns:c="http://schemas.openxmlformats.org/drawingml/2006/chart" xmlns:r="http://schemas.openxmlformats.org/officeDocument/2006/relationships" r:id="rId17"/>
          </a:graphicData>
        </a:graphic>
      </p:graphicFrame>
      <p:grpSp>
        <p:nvGrpSpPr>
          <p:cNvPr id="6" name="PA_组合 4">
            <a:extLst>
              <a:ext uri="{FF2B5EF4-FFF2-40B4-BE49-F238E27FC236}">
                <a16:creationId xmlns:a16="http://schemas.microsoft.com/office/drawing/2014/main" id="{5FCFCDE6-FAC8-404A-BBDF-A97CA57CB57B}"/>
              </a:ext>
            </a:extLst>
          </p:cNvPr>
          <p:cNvGrpSpPr/>
          <p:nvPr>
            <p:custDataLst>
              <p:tags r:id="rId5"/>
            </p:custDataLst>
          </p:nvPr>
        </p:nvGrpSpPr>
        <p:grpSpPr>
          <a:xfrm>
            <a:off x="942944" y="4757993"/>
            <a:ext cx="2242931" cy="1393227"/>
            <a:chOff x="961710" y="4758062"/>
            <a:chExt cx="2243053" cy="1393302"/>
          </a:xfrm>
        </p:grpSpPr>
        <p:sp>
          <p:nvSpPr>
            <p:cNvPr id="7" name="TextBox 63">
              <a:extLst>
                <a:ext uri="{FF2B5EF4-FFF2-40B4-BE49-F238E27FC236}">
                  <a16:creationId xmlns:a16="http://schemas.microsoft.com/office/drawing/2014/main" id="{4D770385-8635-4E47-ACDC-B0BE72DD5D92}"/>
                </a:ext>
              </a:extLst>
            </p:cNvPr>
            <p:cNvSpPr txBox="1"/>
            <p:nvPr/>
          </p:nvSpPr>
          <p:spPr>
            <a:xfrm>
              <a:off x="1342553" y="4758062"/>
              <a:ext cx="1475163" cy="381985"/>
            </a:xfrm>
            <a:prstGeom prst="rect">
              <a:avLst/>
            </a:prstGeom>
            <a:noFill/>
          </p:spPr>
          <p:txBody>
            <a:bodyPr wrap="none" rtlCol="0">
              <a:spAutoFit/>
            </a:bodyPr>
            <a:lstStyle/>
            <a:p>
              <a:pPr algn="ctr">
                <a:lnSpc>
                  <a:spcPct val="150000"/>
                </a:lnSpc>
              </a:pPr>
              <a:r>
                <a:rPr lang="zh-CN" altLang="en-US" sz="1400" b="1"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panose="020B0503030202020304" pitchFamily="34" charset="0"/>
                  <a:sym typeface="思源黑体 CN Medium" panose="020B0600000000000000" pitchFamily="34" charset="-122"/>
                </a:rPr>
                <a:t>请替换文字内容</a:t>
              </a:r>
              <a:endParaRPr lang="en-US" sz="1400" b="1"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panose="020B0503030202020304" pitchFamily="34" charset="0"/>
                <a:sym typeface="思源黑体 CN Medium" panose="020B0600000000000000" pitchFamily="34" charset="-122"/>
              </a:endParaRPr>
            </a:p>
          </p:txBody>
        </p:sp>
        <p:sp>
          <p:nvSpPr>
            <p:cNvPr id="8" name="Rectangle 64">
              <a:extLst>
                <a:ext uri="{FF2B5EF4-FFF2-40B4-BE49-F238E27FC236}">
                  <a16:creationId xmlns:a16="http://schemas.microsoft.com/office/drawing/2014/main" id="{48C06985-4694-4894-9FBF-D66F91A81EB1}"/>
                </a:ext>
              </a:extLst>
            </p:cNvPr>
            <p:cNvSpPr/>
            <p:nvPr/>
          </p:nvSpPr>
          <p:spPr>
            <a:xfrm>
              <a:off x="961710" y="5135646"/>
              <a:ext cx="2243053" cy="1015718"/>
            </a:xfrm>
            <a:prstGeom prst="rect">
              <a:avLst/>
            </a:prstGeom>
          </p:spPr>
          <p:txBody>
            <a:bodyPr wrap="square">
              <a:spAutoFit/>
            </a:bodyPr>
            <a:lstStyle/>
            <a:p>
              <a:pPr algn="ctr">
                <a:defRPr/>
              </a:pPr>
              <a:r>
                <a:rPr lang="zh-CN" altLang="en-US" sz="12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请替换文字内容，修改文字内容，也可以直接复制你的内容到此。请替换文字内容，修改文字内容，也可以直接复制你的内容到此。</a:t>
              </a:r>
              <a:endParaRPr lang="en-US" sz="12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endParaRPr>
            </a:p>
          </p:txBody>
        </p:sp>
      </p:grpSp>
      <p:grpSp>
        <p:nvGrpSpPr>
          <p:cNvPr id="9" name="PA_组合 71">
            <a:extLst>
              <a:ext uri="{FF2B5EF4-FFF2-40B4-BE49-F238E27FC236}">
                <a16:creationId xmlns:a16="http://schemas.microsoft.com/office/drawing/2014/main" id="{F327C5D6-0137-4652-8D10-8DD0E8031A9A}"/>
              </a:ext>
            </a:extLst>
          </p:cNvPr>
          <p:cNvGrpSpPr/>
          <p:nvPr>
            <p:custDataLst>
              <p:tags r:id="rId6"/>
            </p:custDataLst>
          </p:nvPr>
        </p:nvGrpSpPr>
        <p:grpSpPr>
          <a:xfrm>
            <a:off x="3710765" y="4757993"/>
            <a:ext cx="2242931" cy="1393227"/>
            <a:chOff x="961710" y="4758062"/>
            <a:chExt cx="2243053" cy="1393302"/>
          </a:xfrm>
        </p:grpSpPr>
        <p:sp>
          <p:nvSpPr>
            <p:cNvPr id="10" name="TextBox 72">
              <a:extLst>
                <a:ext uri="{FF2B5EF4-FFF2-40B4-BE49-F238E27FC236}">
                  <a16:creationId xmlns:a16="http://schemas.microsoft.com/office/drawing/2014/main" id="{1069D2D8-DD88-4BF1-89AE-9933ECCD9942}"/>
                </a:ext>
              </a:extLst>
            </p:cNvPr>
            <p:cNvSpPr txBox="1"/>
            <p:nvPr/>
          </p:nvSpPr>
          <p:spPr>
            <a:xfrm>
              <a:off x="1342553" y="4758062"/>
              <a:ext cx="1475163" cy="381985"/>
            </a:xfrm>
            <a:prstGeom prst="rect">
              <a:avLst/>
            </a:prstGeom>
            <a:noFill/>
          </p:spPr>
          <p:txBody>
            <a:bodyPr wrap="none" rtlCol="0">
              <a:spAutoFit/>
            </a:bodyPr>
            <a:lstStyle/>
            <a:p>
              <a:pPr algn="ctr">
                <a:lnSpc>
                  <a:spcPct val="150000"/>
                </a:lnSpc>
              </a:pPr>
              <a:r>
                <a:rPr lang="zh-CN" altLang="en-US" sz="1400" b="1"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panose="020B0503030202020304" pitchFamily="34" charset="0"/>
                  <a:sym typeface="思源黑体 CN Medium" panose="020B0600000000000000" pitchFamily="34" charset="-122"/>
                </a:rPr>
                <a:t>请替换文字内容</a:t>
              </a:r>
              <a:endParaRPr lang="en-US" sz="1400" b="1"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panose="020B0503030202020304" pitchFamily="34" charset="0"/>
                <a:sym typeface="思源黑体 CN Medium" panose="020B0600000000000000" pitchFamily="34" charset="-122"/>
              </a:endParaRPr>
            </a:p>
          </p:txBody>
        </p:sp>
        <p:sp>
          <p:nvSpPr>
            <p:cNvPr id="11" name="Rectangle 73">
              <a:extLst>
                <a:ext uri="{FF2B5EF4-FFF2-40B4-BE49-F238E27FC236}">
                  <a16:creationId xmlns:a16="http://schemas.microsoft.com/office/drawing/2014/main" id="{9FF56C5E-A035-442D-AD34-E835ACC8E821}"/>
                </a:ext>
              </a:extLst>
            </p:cNvPr>
            <p:cNvSpPr/>
            <p:nvPr/>
          </p:nvSpPr>
          <p:spPr>
            <a:xfrm>
              <a:off x="961710" y="5135646"/>
              <a:ext cx="2243053" cy="1015718"/>
            </a:xfrm>
            <a:prstGeom prst="rect">
              <a:avLst/>
            </a:prstGeom>
          </p:spPr>
          <p:txBody>
            <a:bodyPr wrap="square">
              <a:spAutoFit/>
            </a:bodyPr>
            <a:lstStyle/>
            <a:p>
              <a:pPr algn="ctr">
                <a:defRPr/>
              </a:pPr>
              <a:r>
                <a:rPr lang="zh-CN" altLang="en-US" sz="12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替换文字内容，修改文字内容，也可以直接复制你的内容到此。请替换文字内容，修改文字内容，也可以直接复制你的内容到此。</a:t>
              </a:r>
              <a:endParaRPr lang="en-US" altLang="zh-CN" sz="12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endParaRPr>
            </a:p>
          </p:txBody>
        </p:sp>
      </p:grpSp>
      <p:grpSp>
        <p:nvGrpSpPr>
          <p:cNvPr id="12" name="PA_组合 74">
            <a:extLst>
              <a:ext uri="{FF2B5EF4-FFF2-40B4-BE49-F238E27FC236}">
                <a16:creationId xmlns:a16="http://schemas.microsoft.com/office/drawing/2014/main" id="{5F7A6E3C-7CD9-4754-89EF-CCBD142B2C08}"/>
              </a:ext>
            </a:extLst>
          </p:cNvPr>
          <p:cNvGrpSpPr/>
          <p:nvPr>
            <p:custDataLst>
              <p:tags r:id="rId7"/>
            </p:custDataLst>
          </p:nvPr>
        </p:nvGrpSpPr>
        <p:grpSpPr>
          <a:xfrm>
            <a:off x="6358572" y="4757993"/>
            <a:ext cx="2242931" cy="1393227"/>
            <a:chOff x="961710" y="4758062"/>
            <a:chExt cx="2243053" cy="1393302"/>
          </a:xfrm>
        </p:grpSpPr>
        <p:sp>
          <p:nvSpPr>
            <p:cNvPr id="13" name="TextBox 75">
              <a:extLst>
                <a:ext uri="{FF2B5EF4-FFF2-40B4-BE49-F238E27FC236}">
                  <a16:creationId xmlns:a16="http://schemas.microsoft.com/office/drawing/2014/main" id="{AC4A3966-EF97-4261-9892-3EAAB557E1CA}"/>
                </a:ext>
              </a:extLst>
            </p:cNvPr>
            <p:cNvSpPr txBox="1"/>
            <p:nvPr/>
          </p:nvSpPr>
          <p:spPr>
            <a:xfrm>
              <a:off x="1342551" y="4758062"/>
              <a:ext cx="1475163" cy="381985"/>
            </a:xfrm>
            <a:prstGeom prst="rect">
              <a:avLst/>
            </a:prstGeom>
            <a:noFill/>
          </p:spPr>
          <p:txBody>
            <a:bodyPr wrap="none" rtlCol="0">
              <a:spAutoFit/>
            </a:bodyPr>
            <a:lstStyle/>
            <a:p>
              <a:pPr algn="ctr">
                <a:lnSpc>
                  <a:spcPct val="150000"/>
                </a:lnSpc>
              </a:pPr>
              <a:r>
                <a:rPr lang="zh-CN" altLang="en-US" sz="1400" b="1"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panose="020B0503030202020304" pitchFamily="34" charset="0"/>
                  <a:sym typeface="思源黑体 CN Medium" panose="020B0600000000000000" pitchFamily="34" charset="-122"/>
                </a:rPr>
                <a:t>请替换文字内容</a:t>
              </a:r>
              <a:endParaRPr lang="en-US" sz="1400" b="1"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panose="020B0503030202020304" pitchFamily="34" charset="0"/>
                <a:sym typeface="思源黑体 CN Medium" panose="020B0600000000000000" pitchFamily="34" charset="-122"/>
              </a:endParaRPr>
            </a:p>
          </p:txBody>
        </p:sp>
        <p:sp>
          <p:nvSpPr>
            <p:cNvPr id="14" name="Rectangle 76">
              <a:extLst>
                <a:ext uri="{FF2B5EF4-FFF2-40B4-BE49-F238E27FC236}">
                  <a16:creationId xmlns:a16="http://schemas.microsoft.com/office/drawing/2014/main" id="{5A9533FE-5173-4674-BFC7-E8158609C972}"/>
                </a:ext>
              </a:extLst>
            </p:cNvPr>
            <p:cNvSpPr/>
            <p:nvPr/>
          </p:nvSpPr>
          <p:spPr>
            <a:xfrm>
              <a:off x="961710" y="5135646"/>
              <a:ext cx="2243053" cy="1015718"/>
            </a:xfrm>
            <a:prstGeom prst="rect">
              <a:avLst/>
            </a:prstGeom>
          </p:spPr>
          <p:txBody>
            <a:bodyPr wrap="square">
              <a:spAutoFit/>
            </a:bodyPr>
            <a:lstStyle/>
            <a:p>
              <a:pPr algn="ctr">
                <a:defRPr/>
              </a:pPr>
              <a:r>
                <a:rPr lang="zh-CN" altLang="en-US" sz="12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请替换文字内容，修改文字内容，也可以直接复制你的内容到此。请替换文字内容，修改文字内容，也可以直接复制你的内容到此。</a:t>
              </a:r>
              <a:endParaRPr lang="en-US" sz="12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endParaRPr>
            </a:p>
          </p:txBody>
        </p:sp>
      </p:grpSp>
      <p:grpSp>
        <p:nvGrpSpPr>
          <p:cNvPr id="15" name="PA_组合 77">
            <a:extLst>
              <a:ext uri="{FF2B5EF4-FFF2-40B4-BE49-F238E27FC236}">
                <a16:creationId xmlns:a16="http://schemas.microsoft.com/office/drawing/2014/main" id="{2EE74FB0-FE5D-4B99-9D06-194973A63D4A}"/>
              </a:ext>
            </a:extLst>
          </p:cNvPr>
          <p:cNvGrpSpPr/>
          <p:nvPr>
            <p:custDataLst>
              <p:tags r:id="rId8"/>
            </p:custDataLst>
          </p:nvPr>
        </p:nvGrpSpPr>
        <p:grpSpPr>
          <a:xfrm>
            <a:off x="9105333" y="4757993"/>
            <a:ext cx="2242931" cy="1393227"/>
            <a:chOff x="961710" y="4758062"/>
            <a:chExt cx="2243053" cy="1393302"/>
          </a:xfrm>
        </p:grpSpPr>
        <p:sp>
          <p:nvSpPr>
            <p:cNvPr id="16" name="TextBox 78">
              <a:extLst>
                <a:ext uri="{FF2B5EF4-FFF2-40B4-BE49-F238E27FC236}">
                  <a16:creationId xmlns:a16="http://schemas.microsoft.com/office/drawing/2014/main" id="{886588EC-7DEE-4072-9FCC-616DB1AC5F3A}"/>
                </a:ext>
              </a:extLst>
            </p:cNvPr>
            <p:cNvSpPr txBox="1"/>
            <p:nvPr/>
          </p:nvSpPr>
          <p:spPr>
            <a:xfrm>
              <a:off x="1342554" y="4758062"/>
              <a:ext cx="1475163" cy="381985"/>
            </a:xfrm>
            <a:prstGeom prst="rect">
              <a:avLst/>
            </a:prstGeom>
            <a:noFill/>
          </p:spPr>
          <p:txBody>
            <a:bodyPr wrap="none" rtlCol="0">
              <a:spAutoFit/>
            </a:bodyPr>
            <a:lstStyle/>
            <a:p>
              <a:pPr algn="ctr">
                <a:lnSpc>
                  <a:spcPct val="150000"/>
                </a:lnSpc>
              </a:pPr>
              <a:r>
                <a:rPr lang="zh-CN" altLang="en-US" sz="1400" b="1"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panose="020B0503030202020304" pitchFamily="34" charset="0"/>
                  <a:sym typeface="思源黑体 CN Medium" panose="020B0600000000000000" pitchFamily="34" charset="-122"/>
                </a:rPr>
                <a:t>请替换文字内容</a:t>
              </a:r>
              <a:endParaRPr lang="en-US" sz="1400" b="1"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panose="020B0503030202020304" pitchFamily="34" charset="0"/>
                <a:sym typeface="思源黑体 CN Medium" panose="020B0600000000000000" pitchFamily="34" charset="-122"/>
              </a:endParaRPr>
            </a:p>
          </p:txBody>
        </p:sp>
        <p:sp>
          <p:nvSpPr>
            <p:cNvPr id="17" name="Rectangle 79">
              <a:extLst>
                <a:ext uri="{FF2B5EF4-FFF2-40B4-BE49-F238E27FC236}">
                  <a16:creationId xmlns:a16="http://schemas.microsoft.com/office/drawing/2014/main" id="{F52690B3-181E-4000-9053-A2C7B8E47BA0}"/>
                </a:ext>
              </a:extLst>
            </p:cNvPr>
            <p:cNvSpPr/>
            <p:nvPr/>
          </p:nvSpPr>
          <p:spPr>
            <a:xfrm>
              <a:off x="961710" y="5135646"/>
              <a:ext cx="2243053" cy="1015718"/>
            </a:xfrm>
            <a:prstGeom prst="rect">
              <a:avLst/>
            </a:prstGeom>
          </p:spPr>
          <p:txBody>
            <a:bodyPr wrap="square">
              <a:spAutoFit/>
            </a:bodyPr>
            <a:lstStyle/>
            <a:p>
              <a:pPr algn="ctr">
                <a:defRPr/>
              </a:pPr>
              <a:r>
                <a:rPr lang="zh-CN" altLang="en-US" sz="12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请替换文字内容，修改文字内容，也可以直接复制你的内容到此。请替换文字内容，修改文字内容，也可以直接复制你的内容到此。</a:t>
              </a:r>
              <a:endParaRPr lang="en-US" sz="12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endParaRPr>
            </a:p>
          </p:txBody>
        </p:sp>
      </p:grpSp>
      <p:sp>
        <p:nvSpPr>
          <p:cNvPr id="18" name="PA_文本框 80">
            <a:extLst>
              <a:ext uri="{FF2B5EF4-FFF2-40B4-BE49-F238E27FC236}">
                <a16:creationId xmlns:a16="http://schemas.microsoft.com/office/drawing/2014/main" id="{27B4E714-D11B-46F6-8524-40497F75CC45}"/>
              </a:ext>
            </a:extLst>
          </p:cNvPr>
          <p:cNvSpPr txBox="1"/>
          <p:nvPr>
            <p:custDataLst>
              <p:tags r:id="rId9"/>
            </p:custDataLst>
          </p:nvPr>
        </p:nvSpPr>
        <p:spPr>
          <a:xfrm>
            <a:off x="1609641" y="4407147"/>
            <a:ext cx="903320" cy="298480"/>
          </a:xfrm>
          <a:prstGeom prst="rect">
            <a:avLst/>
          </a:prstGeom>
          <a:noFill/>
        </p:spPr>
        <p:txBody>
          <a:bodyPr wrap="square" rtlCol="0">
            <a:spAutoFit/>
          </a:bodyPr>
          <a:lstStyle/>
          <a:p>
            <a:pPr algn="ctr">
              <a:lnSpc>
                <a:spcPct val="70000"/>
              </a:lnSpc>
            </a:pPr>
            <a:r>
              <a:rPr lang="en-US" b="1">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7</a:t>
            </a:r>
            <a:r>
              <a:rPr lang="id-ID" b="1">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0%</a:t>
            </a:r>
          </a:p>
        </p:txBody>
      </p:sp>
      <p:sp>
        <p:nvSpPr>
          <p:cNvPr id="19" name="PA_文本框 81">
            <a:extLst>
              <a:ext uri="{FF2B5EF4-FFF2-40B4-BE49-F238E27FC236}">
                <a16:creationId xmlns:a16="http://schemas.microsoft.com/office/drawing/2014/main" id="{DC22224F-54C7-4C67-BDC5-07F86D2F0F14}"/>
              </a:ext>
            </a:extLst>
          </p:cNvPr>
          <p:cNvSpPr txBox="1"/>
          <p:nvPr>
            <p:custDataLst>
              <p:tags r:id="rId10"/>
            </p:custDataLst>
          </p:nvPr>
        </p:nvSpPr>
        <p:spPr>
          <a:xfrm>
            <a:off x="4377463" y="4407147"/>
            <a:ext cx="903320" cy="298480"/>
          </a:xfrm>
          <a:prstGeom prst="rect">
            <a:avLst/>
          </a:prstGeom>
          <a:noFill/>
        </p:spPr>
        <p:txBody>
          <a:bodyPr wrap="square" rtlCol="0">
            <a:spAutoFit/>
          </a:bodyPr>
          <a:lstStyle/>
          <a:p>
            <a:pPr algn="ctr">
              <a:lnSpc>
                <a:spcPct val="70000"/>
              </a:lnSpc>
            </a:pPr>
            <a:r>
              <a:rPr lang="en-US" b="1">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9</a:t>
            </a:r>
            <a:r>
              <a:rPr lang="id-ID" b="1">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0%</a:t>
            </a:r>
          </a:p>
        </p:txBody>
      </p:sp>
      <p:sp>
        <p:nvSpPr>
          <p:cNvPr id="20" name="PA_文本框 82">
            <a:extLst>
              <a:ext uri="{FF2B5EF4-FFF2-40B4-BE49-F238E27FC236}">
                <a16:creationId xmlns:a16="http://schemas.microsoft.com/office/drawing/2014/main" id="{CE9A4E65-4C5C-4CD4-B8CD-1110C8C708D8}"/>
              </a:ext>
            </a:extLst>
          </p:cNvPr>
          <p:cNvSpPr txBox="1"/>
          <p:nvPr>
            <p:custDataLst>
              <p:tags r:id="rId11"/>
            </p:custDataLst>
          </p:nvPr>
        </p:nvSpPr>
        <p:spPr>
          <a:xfrm>
            <a:off x="7025268" y="4407147"/>
            <a:ext cx="903320" cy="298480"/>
          </a:xfrm>
          <a:prstGeom prst="rect">
            <a:avLst/>
          </a:prstGeom>
          <a:noFill/>
        </p:spPr>
        <p:txBody>
          <a:bodyPr wrap="square" rtlCol="0">
            <a:spAutoFit/>
          </a:bodyPr>
          <a:lstStyle/>
          <a:p>
            <a:pPr algn="ctr">
              <a:lnSpc>
                <a:spcPct val="70000"/>
              </a:lnSpc>
            </a:pPr>
            <a:r>
              <a:rPr lang="en-US" b="1">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6</a:t>
            </a:r>
            <a:r>
              <a:rPr lang="id-ID" b="1">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0%</a:t>
            </a:r>
          </a:p>
        </p:txBody>
      </p:sp>
      <p:sp>
        <p:nvSpPr>
          <p:cNvPr id="21" name="PA_文本框 83">
            <a:extLst>
              <a:ext uri="{FF2B5EF4-FFF2-40B4-BE49-F238E27FC236}">
                <a16:creationId xmlns:a16="http://schemas.microsoft.com/office/drawing/2014/main" id="{D70DB39F-20B8-4361-BEF3-CB98F4D117BE}"/>
              </a:ext>
            </a:extLst>
          </p:cNvPr>
          <p:cNvSpPr txBox="1"/>
          <p:nvPr>
            <p:custDataLst>
              <p:tags r:id="rId12"/>
            </p:custDataLst>
          </p:nvPr>
        </p:nvSpPr>
        <p:spPr>
          <a:xfrm>
            <a:off x="9772032" y="4407147"/>
            <a:ext cx="903320" cy="298480"/>
          </a:xfrm>
          <a:prstGeom prst="rect">
            <a:avLst/>
          </a:prstGeom>
          <a:noFill/>
        </p:spPr>
        <p:txBody>
          <a:bodyPr wrap="square" rtlCol="0">
            <a:spAutoFit/>
          </a:bodyPr>
          <a:lstStyle/>
          <a:p>
            <a:pPr algn="ctr">
              <a:lnSpc>
                <a:spcPct val="70000"/>
              </a:lnSpc>
            </a:pPr>
            <a:r>
              <a:rPr lang="en-US" b="1">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8</a:t>
            </a:r>
            <a:r>
              <a:rPr lang="id-ID" b="1">
                <a:solidFill>
                  <a:schemeClr val="tx1">
                    <a:lumMod val="75000"/>
                    <a:lumOff val="25000"/>
                  </a:schemeClr>
                </a:solidFill>
                <a:latin typeface="思源黑体 CN Medium" panose="020B0600000000000000" pitchFamily="34" charset="-122"/>
                <a:ea typeface="思源黑体 CN Medium" panose="020B0600000000000000" pitchFamily="34" charset="-122"/>
                <a:cs typeface="Clear Sans Light" panose="020B0303030202020304" pitchFamily="34" charset="0"/>
                <a:sym typeface="思源黑体 CN Medium" panose="020B0600000000000000" pitchFamily="34" charset="-122"/>
              </a:rPr>
              <a:t>0%</a:t>
            </a:r>
          </a:p>
        </p:txBody>
      </p:sp>
      <p:sp>
        <p:nvSpPr>
          <p:cNvPr id="22" name="Freeform 28">
            <a:extLst>
              <a:ext uri="{FF2B5EF4-FFF2-40B4-BE49-F238E27FC236}">
                <a16:creationId xmlns:a16="http://schemas.microsoft.com/office/drawing/2014/main" id="{89C5A4FA-A05A-46E6-A7D2-836840C7CE99}"/>
              </a:ext>
            </a:extLst>
          </p:cNvPr>
          <p:cNvSpPr/>
          <p:nvPr/>
        </p:nvSpPr>
        <p:spPr bwMode="auto">
          <a:xfrm>
            <a:off x="1753597" y="2877901"/>
            <a:ext cx="551169" cy="446120"/>
          </a:xfrm>
          <a:custGeom>
            <a:avLst/>
            <a:gdLst>
              <a:gd name="connsiteX0" fmla="*/ 355420 w 607568"/>
              <a:gd name="connsiteY0" fmla="*/ 250307 h 491771"/>
              <a:gd name="connsiteX1" fmla="*/ 352312 w 607568"/>
              <a:gd name="connsiteY1" fmla="*/ 251812 h 491771"/>
              <a:gd name="connsiteX2" fmla="*/ 321042 w 607568"/>
              <a:gd name="connsiteY2" fmla="*/ 289814 h 491771"/>
              <a:gd name="connsiteX3" fmla="*/ 321513 w 607568"/>
              <a:gd name="connsiteY3" fmla="*/ 295364 h 491771"/>
              <a:gd name="connsiteX4" fmla="*/ 369736 w 607568"/>
              <a:gd name="connsiteY4" fmla="*/ 338257 h 491771"/>
              <a:gd name="connsiteX5" fmla="*/ 371997 w 607568"/>
              <a:gd name="connsiteY5" fmla="*/ 339104 h 491771"/>
              <a:gd name="connsiteX6" fmla="*/ 373127 w 607568"/>
              <a:gd name="connsiteY6" fmla="*/ 338916 h 491771"/>
              <a:gd name="connsiteX7" fmla="*/ 375293 w 607568"/>
              <a:gd name="connsiteY7" fmla="*/ 336282 h 491771"/>
              <a:gd name="connsiteX8" fmla="*/ 383676 w 607568"/>
              <a:gd name="connsiteY8" fmla="*/ 279467 h 491771"/>
              <a:gd name="connsiteX9" fmla="*/ 376424 w 607568"/>
              <a:gd name="connsiteY9" fmla="*/ 263287 h 491771"/>
              <a:gd name="connsiteX10" fmla="*/ 357681 w 607568"/>
              <a:gd name="connsiteY10" fmla="*/ 250965 h 491771"/>
              <a:gd name="connsiteX11" fmla="*/ 355420 w 607568"/>
              <a:gd name="connsiteY11" fmla="*/ 250307 h 491771"/>
              <a:gd name="connsiteX12" fmla="*/ 258879 w 607568"/>
              <a:gd name="connsiteY12" fmla="*/ 250307 h 491771"/>
              <a:gd name="connsiteX13" fmla="*/ 256712 w 607568"/>
              <a:gd name="connsiteY13" fmla="*/ 250965 h 491771"/>
              <a:gd name="connsiteX14" fmla="*/ 237969 w 607568"/>
              <a:gd name="connsiteY14" fmla="*/ 263287 h 491771"/>
              <a:gd name="connsiteX15" fmla="*/ 230717 w 607568"/>
              <a:gd name="connsiteY15" fmla="*/ 279467 h 491771"/>
              <a:gd name="connsiteX16" fmla="*/ 239100 w 607568"/>
              <a:gd name="connsiteY16" fmla="*/ 336282 h 491771"/>
              <a:gd name="connsiteX17" fmla="*/ 241266 w 607568"/>
              <a:gd name="connsiteY17" fmla="*/ 338916 h 491771"/>
              <a:gd name="connsiteX18" fmla="*/ 242396 w 607568"/>
              <a:gd name="connsiteY18" fmla="*/ 339104 h 491771"/>
              <a:gd name="connsiteX19" fmla="*/ 244657 w 607568"/>
              <a:gd name="connsiteY19" fmla="*/ 338257 h 491771"/>
              <a:gd name="connsiteX20" fmla="*/ 292880 w 607568"/>
              <a:gd name="connsiteY20" fmla="*/ 295364 h 491771"/>
              <a:gd name="connsiteX21" fmla="*/ 293351 w 607568"/>
              <a:gd name="connsiteY21" fmla="*/ 289814 h 491771"/>
              <a:gd name="connsiteX22" fmla="*/ 261987 w 607568"/>
              <a:gd name="connsiteY22" fmla="*/ 251812 h 491771"/>
              <a:gd name="connsiteX23" fmla="*/ 258879 w 607568"/>
              <a:gd name="connsiteY23" fmla="*/ 250307 h 491771"/>
              <a:gd name="connsiteX24" fmla="*/ 500465 w 607568"/>
              <a:gd name="connsiteY24" fmla="*/ 66049 h 491771"/>
              <a:gd name="connsiteX25" fmla="*/ 565743 w 607568"/>
              <a:gd name="connsiteY25" fmla="*/ 130673 h 491771"/>
              <a:gd name="connsiteX26" fmla="*/ 566120 w 607568"/>
              <a:gd name="connsiteY26" fmla="*/ 130673 h 491771"/>
              <a:gd name="connsiteX27" fmla="*/ 580250 w 607568"/>
              <a:gd name="connsiteY27" fmla="*/ 160962 h 491771"/>
              <a:gd name="connsiteX28" fmla="*/ 560939 w 607568"/>
              <a:gd name="connsiteY28" fmla="*/ 182503 h 491771"/>
              <a:gd name="connsiteX29" fmla="*/ 531927 w 607568"/>
              <a:gd name="connsiteY29" fmla="*/ 223799 h 491771"/>
              <a:gd name="connsiteX30" fmla="*/ 528253 w 607568"/>
              <a:gd name="connsiteY30" fmla="*/ 234240 h 491771"/>
              <a:gd name="connsiteX31" fmla="*/ 530797 w 607568"/>
              <a:gd name="connsiteY31" fmla="*/ 246281 h 491771"/>
              <a:gd name="connsiteX32" fmla="*/ 545868 w 607568"/>
              <a:gd name="connsiteY32" fmla="*/ 261143 h 491771"/>
              <a:gd name="connsiteX33" fmla="*/ 558961 w 607568"/>
              <a:gd name="connsiteY33" fmla="*/ 263777 h 491771"/>
              <a:gd name="connsiteX34" fmla="*/ 597299 w 607568"/>
              <a:gd name="connsiteY34" fmla="*/ 301968 h 491771"/>
              <a:gd name="connsiteX35" fmla="*/ 607002 w 607568"/>
              <a:gd name="connsiteY35" fmla="*/ 350788 h 491771"/>
              <a:gd name="connsiteX36" fmla="*/ 601256 w 607568"/>
              <a:gd name="connsiteY36" fmla="*/ 373835 h 491771"/>
              <a:gd name="connsiteX37" fmla="*/ 579685 w 607568"/>
              <a:gd name="connsiteY37" fmla="*/ 384088 h 491771"/>
              <a:gd name="connsiteX38" fmla="*/ 490386 w 607568"/>
              <a:gd name="connsiteY38" fmla="*/ 384088 h 491771"/>
              <a:gd name="connsiteX39" fmla="*/ 467685 w 607568"/>
              <a:gd name="connsiteY39" fmla="*/ 310058 h 491771"/>
              <a:gd name="connsiteX40" fmla="*/ 431702 w 607568"/>
              <a:gd name="connsiteY40" fmla="*/ 267445 h 491771"/>
              <a:gd name="connsiteX41" fmla="*/ 441969 w 607568"/>
              <a:gd name="connsiteY41" fmla="*/ 263777 h 491771"/>
              <a:gd name="connsiteX42" fmla="*/ 455157 w 607568"/>
              <a:gd name="connsiteY42" fmla="*/ 261237 h 491771"/>
              <a:gd name="connsiteX43" fmla="*/ 470228 w 607568"/>
              <a:gd name="connsiteY43" fmla="*/ 246281 h 491771"/>
              <a:gd name="connsiteX44" fmla="*/ 472677 w 607568"/>
              <a:gd name="connsiteY44" fmla="*/ 234240 h 491771"/>
              <a:gd name="connsiteX45" fmla="*/ 469098 w 607568"/>
              <a:gd name="connsiteY45" fmla="*/ 223893 h 491771"/>
              <a:gd name="connsiteX46" fmla="*/ 439991 w 607568"/>
              <a:gd name="connsiteY46" fmla="*/ 182503 h 491771"/>
              <a:gd name="connsiteX47" fmla="*/ 426144 w 607568"/>
              <a:gd name="connsiteY47" fmla="*/ 172720 h 491771"/>
              <a:gd name="connsiteX48" fmla="*/ 441404 w 607568"/>
              <a:gd name="connsiteY48" fmla="*/ 143278 h 491771"/>
              <a:gd name="connsiteX49" fmla="*/ 439708 w 607568"/>
              <a:gd name="connsiteY49" fmla="*/ 107438 h 491771"/>
              <a:gd name="connsiteX50" fmla="*/ 500465 w 607568"/>
              <a:gd name="connsiteY50" fmla="*/ 66049 h 491771"/>
              <a:gd name="connsiteX51" fmla="*/ 107100 w 607568"/>
              <a:gd name="connsiteY51" fmla="*/ 66049 h 491771"/>
              <a:gd name="connsiteX52" fmla="*/ 171341 w 607568"/>
              <a:gd name="connsiteY52" fmla="*/ 123618 h 491771"/>
              <a:gd name="connsiteX53" fmla="*/ 172849 w 607568"/>
              <a:gd name="connsiteY53" fmla="*/ 143278 h 491771"/>
              <a:gd name="connsiteX54" fmla="*/ 184246 w 607568"/>
              <a:gd name="connsiteY54" fmla="*/ 168205 h 491771"/>
              <a:gd name="connsiteX55" fmla="*/ 167574 w 607568"/>
              <a:gd name="connsiteY55" fmla="*/ 182503 h 491771"/>
              <a:gd name="connsiteX56" fmla="*/ 138468 w 607568"/>
              <a:gd name="connsiteY56" fmla="*/ 223799 h 491771"/>
              <a:gd name="connsiteX57" fmla="*/ 134794 w 607568"/>
              <a:gd name="connsiteY57" fmla="*/ 234240 h 491771"/>
              <a:gd name="connsiteX58" fmla="*/ 137337 w 607568"/>
              <a:gd name="connsiteY58" fmla="*/ 246281 h 491771"/>
              <a:gd name="connsiteX59" fmla="*/ 152408 w 607568"/>
              <a:gd name="connsiteY59" fmla="*/ 261143 h 491771"/>
              <a:gd name="connsiteX60" fmla="*/ 165596 w 607568"/>
              <a:gd name="connsiteY60" fmla="*/ 263777 h 491771"/>
              <a:gd name="connsiteX61" fmla="*/ 179442 w 607568"/>
              <a:gd name="connsiteY61" fmla="*/ 268856 h 491771"/>
              <a:gd name="connsiteX62" fmla="*/ 146662 w 607568"/>
              <a:gd name="connsiteY62" fmla="*/ 310058 h 491771"/>
              <a:gd name="connsiteX63" fmla="*/ 123867 w 607568"/>
              <a:gd name="connsiteY63" fmla="*/ 384088 h 491771"/>
              <a:gd name="connsiteX64" fmla="*/ 27883 w 607568"/>
              <a:gd name="connsiteY64" fmla="*/ 384088 h 491771"/>
              <a:gd name="connsiteX65" fmla="*/ 6312 w 607568"/>
              <a:gd name="connsiteY65" fmla="*/ 373835 h 491771"/>
              <a:gd name="connsiteX66" fmla="*/ 566 w 607568"/>
              <a:gd name="connsiteY66" fmla="*/ 350788 h 491771"/>
              <a:gd name="connsiteX67" fmla="*/ 10268 w 607568"/>
              <a:gd name="connsiteY67" fmla="*/ 301968 h 491771"/>
              <a:gd name="connsiteX68" fmla="*/ 48606 w 607568"/>
              <a:gd name="connsiteY68" fmla="*/ 263777 h 491771"/>
              <a:gd name="connsiteX69" fmla="*/ 61699 w 607568"/>
              <a:gd name="connsiteY69" fmla="*/ 261237 h 491771"/>
              <a:gd name="connsiteX70" fmla="*/ 76770 w 607568"/>
              <a:gd name="connsiteY70" fmla="*/ 246281 h 491771"/>
              <a:gd name="connsiteX71" fmla="*/ 79313 w 607568"/>
              <a:gd name="connsiteY71" fmla="*/ 234240 h 491771"/>
              <a:gd name="connsiteX72" fmla="*/ 75639 w 607568"/>
              <a:gd name="connsiteY72" fmla="*/ 223893 h 491771"/>
              <a:gd name="connsiteX73" fmla="*/ 46628 w 607568"/>
              <a:gd name="connsiteY73" fmla="*/ 182503 h 491771"/>
              <a:gd name="connsiteX74" fmla="*/ 27318 w 607568"/>
              <a:gd name="connsiteY74" fmla="*/ 160962 h 491771"/>
              <a:gd name="connsiteX75" fmla="*/ 41447 w 607568"/>
              <a:gd name="connsiteY75" fmla="*/ 130673 h 491771"/>
              <a:gd name="connsiteX76" fmla="*/ 41824 w 607568"/>
              <a:gd name="connsiteY76" fmla="*/ 130673 h 491771"/>
              <a:gd name="connsiteX77" fmla="*/ 107100 w 607568"/>
              <a:gd name="connsiteY77" fmla="*/ 66049 h 491771"/>
              <a:gd name="connsiteX78" fmla="*/ 298626 w 607568"/>
              <a:gd name="connsiteY78" fmla="*/ 0 h 491771"/>
              <a:gd name="connsiteX79" fmla="*/ 315956 w 607568"/>
              <a:gd name="connsiteY79" fmla="*/ 0 h 491771"/>
              <a:gd name="connsiteX80" fmla="*/ 401854 w 607568"/>
              <a:gd name="connsiteY80" fmla="*/ 85787 h 491771"/>
              <a:gd name="connsiteX81" fmla="*/ 401854 w 607568"/>
              <a:gd name="connsiteY81" fmla="*/ 95476 h 491771"/>
              <a:gd name="connsiteX82" fmla="*/ 421633 w 607568"/>
              <a:gd name="connsiteY82" fmla="*/ 138840 h 491771"/>
              <a:gd name="connsiteX83" fmla="*/ 417960 w 607568"/>
              <a:gd name="connsiteY83" fmla="*/ 149281 h 491771"/>
              <a:gd name="connsiteX84" fmla="*/ 417112 w 607568"/>
              <a:gd name="connsiteY84" fmla="*/ 151068 h 491771"/>
              <a:gd name="connsiteX85" fmla="*/ 411273 w 607568"/>
              <a:gd name="connsiteY85" fmla="*/ 159534 h 491771"/>
              <a:gd name="connsiteX86" fmla="*/ 410896 w 607568"/>
              <a:gd name="connsiteY86" fmla="*/ 159910 h 491771"/>
              <a:gd name="connsiteX87" fmla="*/ 394037 w 607568"/>
              <a:gd name="connsiteY87" fmla="*/ 169787 h 491771"/>
              <a:gd name="connsiteX88" fmla="*/ 384900 w 607568"/>
              <a:gd name="connsiteY88" fmla="*/ 189541 h 491771"/>
              <a:gd name="connsiteX89" fmla="*/ 384712 w 607568"/>
              <a:gd name="connsiteY89" fmla="*/ 189823 h 491771"/>
              <a:gd name="connsiteX90" fmla="*/ 373316 w 607568"/>
              <a:gd name="connsiteY90" fmla="*/ 207131 h 491771"/>
              <a:gd name="connsiteX91" fmla="*/ 372750 w 607568"/>
              <a:gd name="connsiteY91" fmla="*/ 207789 h 491771"/>
              <a:gd name="connsiteX92" fmla="*/ 359847 w 607568"/>
              <a:gd name="connsiteY92" fmla="*/ 222275 h 491771"/>
              <a:gd name="connsiteX93" fmla="*/ 359188 w 607568"/>
              <a:gd name="connsiteY93" fmla="*/ 222934 h 491771"/>
              <a:gd name="connsiteX94" fmla="*/ 345154 w 607568"/>
              <a:gd name="connsiteY94" fmla="*/ 234598 h 491771"/>
              <a:gd name="connsiteX95" fmla="*/ 345625 w 607568"/>
              <a:gd name="connsiteY95" fmla="*/ 236855 h 491771"/>
              <a:gd name="connsiteX96" fmla="*/ 348639 w 607568"/>
              <a:gd name="connsiteY96" fmla="*/ 235538 h 491771"/>
              <a:gd name="connsiteX97" fmla="*/ 355514 w 607568"/>
              <a:gd name="connsiteY97" fmla="*/ 234033 h 491771"/>
              <a:gd name="connsiteX98" fmla="*/ 366628 w 607568"/>
              <a:gd name="connsiteY98" fmla="*/ 237326 h 491771"/>
              <a:gd name="connsiteX99" fmla="*/ 385371 w 607568"/>
              <a:gd name="connsiteY99" fmla="*/ 249648 h 491771"/>
              <a:gd name="connsiteX100" fmla="*/ 399876 w 607568"/>
              <a:gd name="connsiteY100" fmla="*/ 279373 h 491771"/>
              <a:gd name="connsiteX101" fmla="*/ 430016 w 607568"/>
              <a:gd name="connsiteY101" fmla="*/ 289814 h 491771"/>
              <a:gd name="connsiteX102" fmla="*/ 448382 w 607568"/>
              <a:gd name="connsiteY102" fmla="*/ 316058 h 491771"/>
              <a:gd name="connsiteX103" fmla="*/ 481630 w 607568"/>
              <a:gd name="connsiteY103" fmla="*/ 424515 h 491771"/>
              <a:gd name="connsiteX104" fmla="*/ 483891 w 607568"/>
              <a:gd name="connsiteY104" fmla="*/ 436461 h 491771"/>
              <a:gd name="connsiteX105" fmla="*/ 473718 w 607568"/>
              <a:gd name="connsiteY105" fmla="*/ 470700 h 491771"/>
              <a:gd name="connsiteX106" fmla="*/ 443956 w 607568"/>
              <a:gd name="connsiteY106" fmla="*/ 490360 h 491771"/>
              <a:gd name="connsiteX107" fmla="*/ 431805 w 607568"/>
              <a:gd name="connsiteY107" fmla="*/ 491771 h 491771"/>
              <a:gd name="connsiteX108" fmla="*/ 325375 w 607568"/>
              <a:gd name="connsiteY108" fmla="*/ 491771 h 491771"/>
              <a:gd name="connsiteX109" fmla="*/ 337430 w 607568"/>
              <a:gd name="connsiteY109" fmla="*/ 415296 h 491771"/>
              <a:gd name="connsiteX110" fmla="*/ 334605 w 607568"/>
              <a:gd name="connsiteY110" fmla="*/ 389052 h 491771"/>
              <a:gd name="connsiteX111" fmla="*/ 323962 w 607568"/>
              <a:gd name="connsiteY111" fmla="*/ 360927 h 491771"/>
              <a:gd name="connsiteX112" fmla="*/ 337430 w 607568"/>
              <a:gd name="connsiteY112" fmla="*/ 347476 h 491771"/>
              <a:gd name="connsiteX113" fmla="*/ 307196 w 607568"/>
              <a:gd name="connsiteY113" fmla="*/ 317281 h 491771"/>
              <a:gd name="connsiteX114" fmla="*/ 276868 w 607568"/>
              <a:gd name="connsiteY114" fmla="*/ 347476 h 491771"/>
              <a:gd name="connsiteX115" fmla="*/ 290337 w 607568"/>
              <a:gd name="connsiteY115" fmla="*/ 360927 h 491771"/>
              <a:gd name="connsiteX116" fmla="*/ 279694 w 607568"/>
              <a:gd name="connsiteY116" fmla="*/ 389052 h 491771"/>
              <a:gd name="connsiteX117" fmla="*/ 276963 w 607568"/>
              <a:gd name="connsiteY117" fmla="*/ 415296 h 491771"/>
              <a:gd name="connsiteX118" fmla="*/ 288736 w 607568"/>
              <a:gd name="connsiteY118" fmla="*/ 491771 h 491771"/>
              <a:gd name="connsiteX119" fmla="*/ 182493 w 607568"/>
              <a:gd name="connsiteY119" fmla="*/ 491771 h 491771"/>
              <a:gd name="connsiteX120" fmla="*/ 170437 w 607568"/>
              <a:gd name="connsiteY120" fmla="*/ 490360 h 491771"/>
              <a:gd name="connsiteX121" fmla="*/ 140675 w 607568"/>
              <a:gd name="connsiteY121" fmla="*/ 470700 h 491771"/>
              <a:gd name="connsiteX122" fmla="*/ 132669 w 607568"/>
              <a:gd name="connsiteY122" fmla="*/ 424515 h 491771"/>
              <a:gd name="connsiteX123" fmla="*/ 166011 w 607568"/>
              <a:gd name="connsiteY123" fmla="*/ 316058 h 491771"/>
              <a:gd name="connsiteX124" fmla="*/ 184377 w 607568"/>
              <a:gd name="connsiteY124" fmla="*/ 289814 h 491771"/>
              <a:gd name="connsiteX125" fmla="*/ 214517 w 607568"/>
              <a:gd name="connsiteY125" fmla="*/ 279373 h 491771"/>
              <a:gd name="connsiteX126" fmla="*/ 214517 w 607568"/>
              <a:gd name="connsiteY126" fmla="*/ 279279 h 491771"/>
              <a:gd name="connsiteX127" fmla="*/ 229022 w 607568"/>
              <a:gd name="connsiteY127" fmla="*/ 249648 h 491771"/>
              <a:gd name="connsiteX128" fmla="*/ 247765 w 607568"/>
              <a:gd name="connsiteY128" fmla="*/ 237326 h 491771"/>
              <a:gd name="connsiteX129" fmla="*/ 258879 w 607568"/>
              <a:gd name="connsiteY129" fmla="*/ 234033 h 491771"/>
              <a:gd name="connsiteX130" fmla="*/ 265754 w 607568"/>
              <a:gd name="connsiteY130" fmla="*/ 235538 h 491771"/>
              <a:gd name="connsiteX131" fmla="*/ 268768 w 607568"/>
              <a:gd name="connsiteY131" fmla="*/ 236855 h 491771"/>
              <a:gd name="connsiteX132" fmla="*/ 269239 w 607568"/>
              <a:gd name="connsiteY132" fmla="*/ 234598 h 491771"/>
              <a:gd name="connsiteX133" fmla="*/ 255205 w 607568"/>
              <a:gd name="connsiteY133" fmla="*/ 222934 h 491771"/>
              <a:gd name="connsiteX134" fmla="*/ 254546 w 607568"/>
              <a:gd name="connsiteY134" fmla="*/ 222275 h 491771"/>
              <a:gd name="connsiteX135" fmla="*/ 241548 w 607568"/>
              <a:gd name="connsiteY135" fmla="*/ 207789 h 491771"/>
              <a:gd name="connsiteX136" fmla="*/ 241077 w 607568"/>
              <a:gd name="connsiteY136" fmla="*/ 207225 h 491771"/>
              <a:gd name="connsiteX137" fmla="*/ 229681 w 607568"/>
              <a:gd name="connsiteY137" fmla="*/ 189823 h 491771"/>
              <a:gd name="connsiteX138" fmla="*/ 229493 w 607568"/>
              <a:gd name="connsiteY138" fmla="*/ 189635 h 491771"/>
              <a:gd name="connsiteX139" fmla="*/ 220356 w 607568"/>
              <a:gd name="connsiteY139" fmla="*/ 169787 h 491771"/>
              <a:gd name="connsiteX140" fmla="*/ 203497 w 607568"/>
              <a:gd name="connsiteY140" fmla="*/ 159910 h 491771"/>
              <a:gd name="connsiteX141" fmla="*/ 203120 w 607568"/>
              <a:gd name="connsiteY141" fmla="*/ 159534 h 491771"/>
              <a:gd name="connsiteX142" fmla="*/ 197281 w 607568"/>
              <a:gd name="connsiteY142" fmla="*/ 151068 h 491771"/>
              <a:gd name="connsiteX143" fmla="*/ 196433 w 607568"/>
              <a:gd name="connsiteY143" fmla="*/ 149281 h 491771"/>
              <a:gd name="connsiteX144" fmla="*/ 192666 w 607568"/>
              <a:gd name="connsiteY144" fmla="*/ 138840 h 491771"/>
              <a:gd name="connsiteX145" fmla="*/ 212727 w 607568"/>
              <a:gd name="connsiteY145" fmla="*/ 95476 h 491771"/>
              <a:gd name="connsiteX146" fmla="*/ 212727 w 607568"/>
              <a:gd name="connsiteY146" fmla="*/ 85787 h 491771"/>
              <a:gd name="connsiteX147" fmla="*/ 298626 w 607568"/>
              <a:gd name="connsiteY147" fmla="*/ 0 h 49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607568" h="491771">
                <a:moveTo>
                  <a:pt x="355420" y="250307"/>
                </a:moveTo>
                <a:cubicBezTo>
                  <a:pt x="354290" y="250307"/>
                  <a:pt x="353160" y="250871"/>
                  <a:pt x="352312" y="251812"/>
                </a:cubicBezTo>
                <a:lnTo>
                  <a:pt x="321042" y="289814"/>
                </a:lnTo>
                <a:cubicBezTo>
                  <a:pt x="319723" y="291507"/>
                  <a:pt x="319912" y="293953"/>
                  <a:pt x="321513" y="295364"/>
                </a:cubicBezTo>
                <a:lnTo>
                  <a:pt x="369736" y="338257"/>
                </a:lnTo>
                <a:cubicBezTo>
                  <a:pt x="370396" y="338822"/>
                  <a:pt x="371149" y="339104"/>
                  <a:pt x="371997" y="339104"/>
                </a:cubicBezTo>
                <a:cubicBezTo>
                  <a:pt x="372374" y="339104"/>
                  <a:pt x="372750" y="339010"/>
                  <a:pt x="373127" y="338916"/>
                </a:cubicBezTo>
                <a:cubicBezTo>
                  <a:pt x="374257" y="338539"/>
                  <a:pt x="375105" y="337505"/>
                  <a:pt x="375293" y="336282"/>
                </a:cubicBezTo>
                <a:lnTo>
                  <a:pt x="383676" y="279467"/>
                </a:lnTo>
                <a:cubicBezTo>
                  <a:pt x="384618" y="273164"/>
                  <a:pt x="381792" y="266768"/>
                  <a:pt x="376424" y="263287"/>
                </a:cubicBezTo>
                <a:lnTo>
                  <a:pt x="357681" y="250965"/>
                </a:lnTo>
                <a:cubicBezTo>
                  <a:pt x="357021" y="250495"/>
                  <a:pt x="356174" y="250307"/>
                  <a:pt x="355420" y="250307"/>
                </a:cubicBezTo>
                <a:close/>
                <a:moveTo>
                  <a:pt x="258879" y="250307"/>
                </a:moveTo>
                <a:cubicBezTo>
                  <a:pt x="258125" y="250307"/>
                  <a:pt x="257372" y="250495"/>
                  <a:pt x="256712" y="250965"/>
                </a:cubicBezTo>
                <a:lnTo>
                  <a:pt x="237969" y="263287"/>
                </a:lnTo>
                <a:cubicBezTo>
                  <a:pt x="232601" y="266768"/>
                  <a:pt x="229775" y="273164"/>
                  <a:pt x="230717" y="279467"/>
                </a:cubicBezTo>
                <a:lnTo>
                  <a:pt x="239100" y="336282"/>
                </a:lnTo>
                <a:cubicBezTo>
                  <a:pt x="239288" y="337505"/>
                  <a:pt x="240136" y="338539"/>
                  <a:pt x="241266" y="338916"/>
                </a:cubicBezTo>
                <a:cubicBezTo>
                  <a:pt x="241643" y="339010"/>
                  <a:pt x="242019" y="339104"/>
                  <a:pt x="242396" y="339104"/>
                </a:cubicBezTo>
                <a:cubicBezTo>
                  <a:pt x="243244" y="339104"/>
                  <a:pt x="243997" y="338822"/>
                  <a:pt x="244657" y="338257"/>
                </a:cubicBezTo>
                <a:lnTo>
                  <a:pt x="292880" y="295364"/>
                </a:lnTo>
                <a:cubicBezTo>
                  <a:pt x="294481" y="293953"/>
                  <a:pt x="294670" y="291507"/>
                  <a:pt x="293351" y="289814"/>
                </a:cubicBezTo>
                <a:lnTo>
                  <a:pt x="261987" y="251812"/>
                </a:lnTo>
                <a:cubicBezTo>
                  <a:pt x="261233" y="250871"/>
                  <a:pt x="260103" y="250307"/>
                  <a:pt x="258879" y="250307"/>
                </a:cubicBezTo>
                <a:close/>
                <a:moveTo>
                  <a:pt x="500465" y="66049"/>
                </a:moveTo>
                <a:cubicBezTo>
                  <a:pt x="548129" y="66049"/>
                  <a:pt x="562447" y="93516"/>
                  <a:pt x="565743" y="130673"/>
                </a:cubicBezTo>
                <a:cubicBezTo>
                  <a:pt x="565932" y="130673"/>
                  <a:pt x="566026" y="130673"/>
                  <a:pt x="566120" y="130673"/>
                </a:cubicBezTo>
                <a:cubicBezTo>
                  <a:pt x="577141" y="133118"/>
                  <a:pt x="583358" y="146664"/>
                  <a:pt x="580250" y="160962"/>
                </a:cubicBezTo>
                <a:cubicBezTo>
                  <a:pt x="577706" y="172532"/>
                  <a:pt x="569700" y="180904"/>
                  <a:pt x="560939" y="182503"/>
                </a:cubicBezTo>
                <a:cubicBezTo>
                  <a:pt x="554628" y="199529"/>
                  <a:pt x="543796" y="214016"/>
                  <a:pt x="531927" y="223799"/>
                </a:cubicBezTo>
                <a:cubicBezTo>
                  <a:pt x="528913" y="226338"/>
                  <a:pt x="527500" y="230383"/>
                  <a:pt x="528253" y="234240"/>
                </a:cubicBezTo>
                <a:lnTo>
                  <a:pt x="530797" y="246281"/>
                </a:lnTo>
                <a:cubicBezTo>
                  <a:pt x="532304" y="253806"/>
                  <a:pt x="538238" y="259732"/>
                  <a:pt x="545868" y="261143"/>
                </a:cubicBezTo>
                <a:lnTo>
                  <a:pt x="558961" y="263777"/>
                </a:lnTo>
                <a:cubicBezTo>
                  <a:pt x="578366" y="267634"/>
                  <a:pt x="593437" y="282684"/>
                  <a:pt x="597299" y="301968"/>
                </a:cubicBezTo>
                <a:lnTo>
                  <a:pt x="607002" y="350788"/>
                </a:lnTo>
                <a:cubicBezTo>
                  <a:pt x="608697" y="358972"/>
                  <a:pt x="606531" y="367438"/>
                  <a:pt x="601256" y="373835"/>
                </a:cubicBezTo>
                <a:cubicBezTo>
                  <a:pt x="595981" y="380325"/>
                  <a:pt x="588068" y="384088"/>
                  <a:pt x="579685" y="384088"/>
                </a:cubicBezTo>
                <a:lnTo>
                  <a:pt x="490386" y="384088"/>
                </a:lnTo>
                <a:lnTo>
                  <a:pt x="467685" y="310058"/>
                </a:lnTo>
                <a:cubicBezTo>
                  <a:pt x="461845" y="291150"/>
                  <a:pt x="448563" y="276194"/>
                  <a:pt x="431702" y="267445"/>
                </a:cubicBezTo>
                <a:cubicBezTo>
                  <a:pt x="434999" y="265940"/>
                  <a:pt x="438295" y="264529"/>
                  <a:pt x="441969" y="263777"/>
                </a:cubicBezTo>
                <a:lnTo>
                  <a:pt x="455157" y="261237"/>
                </a:lnTo>
                <a:cubicBezTo>
                  <a:pt x="462692" y="259732"/>
                  <a:pt x="468627" y="253806"/>
                  <a:pt x="470228" y="246281"/>
                </a:cubicBezTo>
                <a:lnTo>
                  <a:pt x="472677" y="234240"/>
                </a:lnTo>
                <a:cubicBezTo>
                  <a:pt x="473525" y="230383"/>
                  <a:pt x="472112" y="226338"/>
                  <a:pt x="469098" y="223893"/>
                </a:cubicBezTo>
                <a:cubicBezTo>
                  <a:pt x="457229" y="214016"/>
                  <a:pt x="446302" y="199529"/>
                  <a:pt x="439991" y="182503"/>
                </a:cubicBezTo>
                <a:cubicBezTo>
                  <a:pt x="434716" y="181563"/>
                  <a:pt x="429818" y="177894"/>
                  <a:pt x="426144" y="172720"/>
                </a:cubicBezTo>
                <a:cubicBezTo>
                  <a:pt x="433303" y="164725"/>
                  <a:pt x="438861" y="154754"/>
                  <a:pt x="441404" y="143278"/>
                </a:cubicBezTo>
                <a:cubicBezTo>
                  <a:pt x="444324" y="130485"/>
                  <a:pt x="443476" y="118068"/>
                  <a:pt x="439708" y="107438"/>
                </a:cubicBezTo>
                <a:cubicBezTo>
                  <a:pt x="447244" y="82699"/>
                  <a:pt x="464200" y="66049"/>
                  <a:pt x="500465" y="66049"/>
                </a:cubicBezTo>
                <a:close/>
                <a:moveTo>
                  <a:pt x="107100" y="66049"/>
                </a:moveTo>
                <a:cubicBezTo>
                  <a:pt x="151561" y="66049"/>
                  <a:pt x="166820" y="90130"/>
                  <a:pt x="171341" y="123618"/>
                </a:cubicBezTo>
                <a:cubicBezTo>
                  <a:pt x="170965" y="129920"/>
                  <a:pt x="171436" y="136505"/>
                  <a:pt x="172849" y="143278"/>
                </a:cubicBezTo>
                <a:cubicBezTo>
                  <a:pt x="174921" y="152590"/>
                  <a:pt x="178971" y="161056"/>
                  <a:pt x="184246" y="168205"/>
                </a:cubicBezTo>
                <a:cubicBezTo>
                  <a:pt x="180573" y="175919"/>
                  <a:pt x="174356" y="181281"/>
                  <a:pt x="167574" y="182503"/>
                </a:cubicBezTo>
                <a:cubicBezTo>
                  <a:pt x="161263" y="199529"/>
                  <a:pt x="150336" y="214016"/>
                  <a:pt x="138468" y="223799"/>
                </a:cubicBezTo>
                <a:cubicBezTo>
                  <a:pt x="135453" y="226338"/>
                  <a:pt x="134040" y="230383"/>
                  <a:pt x="134794" y="234240"/>
                </a:cubicBezTo>
                <a:lnTo>
                  <a:pt x="137337" y="246281"/>
                </a:lnTo>
                <a:cubicBezTo>
                  <a:pt x="138939" y="253806"/>
                  <a:pt x="144873" y="259732"/>
                  <a:pt x="152408" y="261143"/>
                </a:cubicBezTo>
                <a:lnTo>
                  <a:pt x="165596" y="263777"/>
                </a:lnTo>
                <a:cubicBezTo>
                  <a:pt x="170494" y="264812"/>
                  <a:pt x="175203" y="266505"/>
                  <a:pt x="179442" y="268856"/>
                </a:cubicBezTo>
                <a:cubicBezTo>
                  <a:pt x="164088" y="277793"/>
                  <a:pt x="152126" y="292279"/>
                  <a:pt x="146662" y="310058"/>
                </a:cubicBezTo>
                <a:lnTo>
                  <a:pt x="123867" y="384088"/>
                </a:lnTo>
                <a:lnTo>
                  <a:pt x="27883" y="384088"/>
                </a:lnTo>
                <a:cubicBezTo>
                  <a:pt x="19499" y="384088"/>
                  <a:pt x="11587" y="380325"/>
                  <a:pt x="6312" y="373835"/>
                </a:cubicBezTo>
                <a:cubicBezTo>
                  <a:pt x="1037" y="367438"/>
                  <a:pt x="-1129" y="358972"/>
                  <a:pt x="566" y="350788"/>
                </a:cubicBezTo>
                <a:lnTo>
                  <a:pt x="10268" y="301968"/>
                </a:lnTo>
                <a:cubicBezTo>
                  <a:pt x="14130" y="282684"/>
                  <a:pt x="29202" y="267634"/>
                  <a:pt x="48606" y="263777"/>
                </a:cubicBezTo>
                <a:lnTo>
                  <a:pt x="61699" y="261237"/>
                </a:lnTo>
                <a:cubicBezTo>
                  <a:pt x="69328" y="259732"/>
                  <a:pt x="75263" y="253806"/>
                  <a:pt x="76770" y="246281"/>
                </a:cubicBezTo>
                <a:lnTo>
                  <a:pt x="79313" y="234240"/>
                </a:lnTo>
                <a:cubicBezTo>
                  <a:pt x="80067" y="230383"/>
                  <a:pt x="78654" y="226338"/>
                  <a:pt x="75639" y="223893"/>
                </a:cubicBezTo>
                <a:cubicBezTo>
                  <a:pt x="63771" y="214016"/>
                  <a:pt x="52939" y="199623"/>
                  <a:pt x="46628" y="182503"/>
                </a:cubicBezTo>
                <a:cubicBezTo>
                  <a:pt x="37867" y="180904"/>
                  <a:pt x="29861" y="172532"/>
                  <a:pt x="27318" y="160962"/>
                </a:cubicBezTo>
                <a:cubicBezTo>
                  <a:pt x="24115" y="146664"/>
                  <a:pt x="30426" y="133118"/>
                  <a:pt x="41447" y="130673"/>
                </a:cubicBezTo>
                <a:cubicBezTo>
                  <a:pt x="41541" y="130673"/>
                  <a:pt x="41729" y="130673"/>
                  <a:pt x="41824" y="130673"/>
                </a:cubicBezTo>
                <a:cubicBezTo>
                  <a:pt x="45403" y="93516"/>
                  <a:pt x="60192" y="66049"/>
                  <a:pt x="107100" y="66049"/>
                </a:cubicBezTo>
                <a:close/>
                <a:moveTo>
                  <a:pt x="298626" y="0"/>
                </a:moveTo>
                <a:lnTo>
                  <a:pt x="315956" y="0"/>
                </a:lnTo>
                <a:cubicBezTo>
                  <a:pt x="363426" y="0"/>
                  <a:pt x="401854" y="38378"/>
                  <a:pt x="401854" y="85787"/>
                </a:cubicBezTo>
                <a:lnTo>
                  <a:pt x="401854" y="95476"/>
                </a:lnTo>
                <a:cubicBezTo>
                  <a:pt x="417301" y="99238"/>
                  <a:pt x="426154" y="118522"/>
                  <a:pt x="421633" y="138840"/>
                </a:cubicBezTo>
                <a:cubicBezTo>
                  <a:pt x="420880" y="142602"/>
                  <a:pt x="419467" y="146083"/>
                  <a:pt x="417960" y="149281"/>
                </a:cubicBezTo>
                <a:cubicBezTo>
                  <a:pt x="417677" y="149939"/>
                  <a:pt x="417395" y="150504"/>
                  <a:pt x="417112" y="151068"/>
                </a:cubicBezTo>
                <a:cubicBezTo>
                  <a:pt x="415417" y="154172"/>
                  <a:pt x="413533" y="157088"/>
                  <a:pt x="411273" y="159534"/>
                </a:cubicBezTo>
                <a:cubicBezTo>
                  <a:pt x="411179" y="159628"/>
                  <a:pt x="410990" y="159816"/>
                  <a:pt x="410896" y="159910"/>
                </a:cubicBezTo>
                <a:cubicBezTo>
                  <a:pt x="406092" y="165084"/>
                  <a:pt x="400159" y="168658"/>
                  <a:pt x="394037" y="169787"/>
                </a:cubicBezTo>
                <a:cubicBezTo>
                  <a:pt x="391494" y="176654"/>
                  <a:pt x="388385" y="183332"/>
                  <a:pt x="384900" y="189541"/>
                </a:cubicBezTo>
                <a:cubicBezTo>
                  <a:pt x="384806" y="189635"/>
                  <a:pt x="384806" y="189729"/>
                  <a:pt x="384712" y="189823"/>
                </a:cubicBezTo>
                <a:cubicBezTo>
                  <a:pt x="381227" y="196031"/>
                  <a:pt x="377460" y="201769"/>
                  <a:pt x="373316" y="207131"/>
                </a:cubicBezTo>
                <a:cubicBezTo>
                  <a:pt x="373127" y="207413"/>
                  <a:pt x="372939" y="207601"/>
                  <a:pt x="372750" y="207789"/>
                </a:cubicBezTo>
                <a:cubicBezTo>
                  <a:pt x="368700" y="213057"/>
                  <a:pt x="364368" y="217948"/>
                  <a:pt x="359847" y="222275"/>
                </a:cubicBezTo>
                <a:cubicBezTo>
                  <a:pt x="359658" y="222463"/>
                  <a:pt x="359376" y="222651"/>
                  <a:pt x="359188" y="222934"/>
                </a:cubicBezTo>
                <a:cubicBezTo>
                  <a:pt x="354667" y="227261"/>
                  <a:pt x="349957" y="231211"/>
                  <a:pt x="345154" y="234598"/>
                </a:cubicBezTo>
                <a:lnTo>
                  <a:pt x="345625" y="236855"/>
                </a:lnTo>
                <a:cubicBezTo>
                  <a:pt x="346567" y="236385"/>
                  <a:pt x="347603" y="235915"/>
                  <a:pt x="348639" y="235538"/>
                </a:cubicBezTo>
                <a:cubicBezTo>
                  <a:pt x="350899" y="234786"/>
                  <a:pt x="353065" y="234033"/>
                  <a:pt x="355514" y="234033"/>
                </a:cubicBezTo>
                <a:cubicBezTo>
                  <a:pt x="359470" y="234033"/>
                  <a:pt x="363238" y="235162"/>
                  <a:pt x="366628" y="237326"/>
                </a:cubicBezTo>
                <a:cubicBezTo>
                  <a:pt x="366628" y="237326"/>
                  <a:pt x="380756" y="246450"/>
                  <a:pt x="385371" y="249648"/>
                </a:cubicBezTo>
                <a:cubicBezTo>
                  <a:pt x="401854" y="261030"/>
                  <a:pt x="399876" y="279373"/>
                  <a:pt x="399876" y="279373"/>
                </a:cubicBezTo>
                <a:cubicBezTo>
                  <a:pt x="410990" y="279655"/>
                  <a:pt x="421822" y="283041"/>
                  <a:pt x="430016" y="289814"/>
                </a:cubicBezTo>
                <a:cubicBezTo>
                  <a:pt x="445180" y="302324"/>
                  <a:pt x="447535" y="313330"/>
                  <a:pt x="448382" y="316058"/>
                </a:cubicBezTo>
                <a:lnTo>
                  <a:pt x="481630" y="424515"/>
                </a:lnTo>
                <a:cubicBezTo>
                  <a:pt x="482855" y="428371"/>
                  <a:pt x="483608" y="432416"/>
                  <a:pt x="483891" y="436461"/>
                </a:cubicBezTo>
                <a:cubicBezTo>
                  <a:pt x="484644" y="448595"/>
                  <a:pt x="481159" y="460730"/>
                  <a:pt x="473718" y="470700"/>
                </a:cubicBezTo>
                <a:cubicBezTo>
                  <a:pt x="466372" y="480671"/>
                  <a:pt x="455823" y="487538"/>
                  <a:pt x="443956" y="490360"/>
                </a:cubicBezTo>
                <a:cubicBezTo>
                  <a:pt x="440000" y="491301"/>
                  <a:pt x="435950" y="491771"/>
                  <a:pt x="431805" y="491771"/>
                </a:cubicBezTo>
                <a:lnTo>
                  <a:pt x="325375" y="491771"/>
                </a:lnTo>
                <a:lnTo>
                  <a:pt x="337430" y="415296"/>
                </a:lnTo>
                <a:cubicBezTo>
                  <a:pt x="338749" y="406454"/>
                  <a:pt x="337807" y="397424"/>
                  <a:pt x="334605" y="389052"/>
                </a:cubicBezTo>
                <a:lnTo>
                  <a:pt x="323962" y="360927"/>
                </a:lnTo>
                <a:lnTo>
                  <a:pt x="337430" y="347476"/>
                </a:lnTo>
                <a:lnTo>
                  <a:pt x="307196" y="317281"/>
                </a:lnTo>
                <a:lnTo>
                  <a:pt x="276868" y="347476"/>
                </a:lnTo>
                <a:lnTo>
                  <a:pt x="290337" y="360927"/>
                </a:lnTo>
                <a:lnTo>
                  <a:pt x="279694" y="389052"/>
                </a:lnTo>
                <a:cubicBezTo>
                  <a:pt x="276586" y="397424"/>
                  <a:pt x="275644" y="406454"/>
                  <a:pt x="276963" y="415296"/>
                </a:cubicBezTo>
                <a:lnTo>
                  <a:pt x="288736" y="491771"/>
                </a:lnTo>
                <a:lnTo>
                  <a:pt x="182493" y="491771"/>
                </a:lnTo>
                <a:cubicBezTo>
                  <a:pt x="178443" y="491771"/>
                  <a:pt x="174299" y="491301"/>
                  <a:pt x="170437" y="490360"/>
                </a:cubicBezTo>
                <a:cubicBezTo>
                  <a:pt x="158570" y="487538"/>
                  <a:pt x="148021" y="480671"/>
                  <a:pt x="140675" y="470700"/>
                </a:cubicBezTo>
                <a:cubicBezTo>
                  <a:pt x="130785" y="457343"/>
                  <a:pt x="127865" y="440223"/>
                  <a:pt x="132669" y="424515"/>
                </a:cubicBezTo>
                <a:lnTo>
                  <a:pt x="166011" y="316058"/>
                </a:lnTo>
                <a:cubicBezTo>
                  <a:pt x="166858" y="313330"/>
                  <a:pt x="170908" y="300631"/>
                  <a:pt x="184377" y="289814"/>
                </a:cubicBezTo>
                <a:cubicBezTo>
                  <a:pt x="192666" y="283229"/>
                  <a:pt x="203403" y="279655"/>
                  <a:pt x="214517" y="279373"/>
                </a:cubicBezTo>
                <a:lnTo>
                  <a:pt x="214517" y="279279"/>
                </a:lnTo>
                <a:cubicBezTo>
                  <a:pt x="214140" y="273447"/>
                  <a:pt x="211880" y="260654"/>
                  <a:pt x="229022" y="249648"/>
                </a:cubicBezTo>
                <a:cubicBezTo>
                  <a:pt x="233731" y="246638"/>
                  <a:pt x="247765" y="237326"/>
                  <a:pt x="247765" y="237326"/>
                </a:cubicBezTo>
                <a:cubicBezTo>
                  <a:pt x="251061" y="235162"/>
                  <a:pt x="254923" y="234033"/>
                  <a:pt x="258879" y="234033"/>
                </a:cubicBezTo>
                <a:cubicBezTo>
                  <a:pt x="261328" y="234033"/>
                  <a:pt x="263494" y="234786"/>
                  <a:pt x="265754" y="235538"/>
                </a:cubicBezTo>
                <a:cubicBezTo>
                  <a:pt x="266790" y="236009"/>
                  <a:pt x="267826" y="236385"/>
                  <a:pt x="268768" y="236855"/>
                </a:cubicBezTo>
                <a:lnTo>
                  <a:pt x="269239" y="234598"/>
                </a:lnTo>
                <a:cubicBezTo>
                  <a:pt x="264436" y="231211"/>
                  <a:pt x="259726" y="227261"/>
                  <a:pt x="255205" y="222934"/>
                </a:cubicBezTo>
                <a:cubicBezTo>
                  <a:pt x="254923" y="222651"/>
                  <a:pt x="254735" y="222463"/>
                  <a:pt x="254546" y="222275"/>
                </a:cubicBezTo>
                <a:cubicBezTo>
                  <a:pt x="250025" y="217948"/>
                  <a:pt x="245693" y="213057"/>
                  <a:pt x="241548" y="207789"/>
                </a:cubicBezTo>
                <a:cubicBezTo>
                  <a:pt x="241454" y="207601"/>
                  <a:pt x="241266" y="207413"/>
                  <a:pt x="241077" y="207225"/>
                </a:cubicBezTo>
                <a:cubicBezTo>
                  <a:pt x="236933" y="201769"/>
                  <a:pt x="233072" y="196031"/>
                  <a:pt x="229681" y="189823"/>
                </a:cubicBezTo>
                <a:cubicBezTo>
                  <a:pt x="229587" y="189729"/>
                  <a:pt x="229587" y="189635"/>
                  <a:pt x="229493" y="189635"/>
                </a:cubicBezTo>
                <a:cubicBezTo>
                  <a:pt x="226008" y="183332"/>
                  <a:pt x="222899" y="176654"/>
                  <a:pt x="220356" y="169787"/>
                </a:cubicBezTo>
                <a:cubicBezTo>
                  <a:pt x="214140" y="168658"/>
                  <a:pt x="208301" y="165084"/>
                  <a:pt x="203497" y="159910"/>
                </a:cubicBezTo>
                <a:cubicBezTo>
                  <a:pt x="203309" y="159722"/>
                  <a:pt x="203214" y="159628"/>
                  <a:pt x="203120" y="159534"/>
                </a:cubicBezTo>
                <a:cubicBezTo>
                  <a:pt x="200860" y="157088"/>
                  <a:pt x="198976" y="154172"/>
                  <a:pt x="197281" y="151068"/>
                </a:cubicBezTo>
                <a:cubicBezTo>
                  <a:pt x="196998" y="150504"/>
                  <a:pt x="196716" y="149939"/>
                  <a:pt x="196433" y="149281"/>
                </a:cubicBezTo>
                <a:cubicBezTo>
                  <a:pt x="194832" y="146083"/>
                  <a:pt x="193513" y="142602"/>
                  <a:pt x="192666" y="138840"/>
                </a:cubicBezTo>
                <a:cubicBezTo>
                  <a:pt x="188145" y="118428"/>
                  <a:pt x="197092" y="99050"/>
                  <a:pt x="212727" y="95476"/>
                </a:cubicBezTo>
                <a:lnTo>
                  <a:pt x="212727" y="85787"/>
                </a:lnTo>
                <a:cubicBezTo>
                  <a:pt x="212727" y="38378"/>
                  <a:pt x="251155" y="0"/>
                  <a:pt x="298626" y="0"/>
                </a:cubicBezTo>
                <a:close/>
              </a:path>
            </a:pathLst>
          </a:custGeom>
          <a:solidFill>
            <a:schemeClr val="bg1"/>
          </a:solidFill>
          <a:ln>
            <a:noFill/>
          </a:ln>
        </p:spPr>
        <p:txBody>
          <a:bodyPr lIns="0" tIns="0" rIns="0" bIns="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705">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3" name="PA_AutoShape 36">
            <a:extLst>
              <a:ext uri="{FF2B5EF4-FFF2-40B4-BE49-F238E27FC236}">
                <a16:creationId xmlns:a16="http://schemas.microsoft.com/office/drawing/2014/main" id="{643E143E-24C8-4659-A28C-9CB3C8E7805C}"/>
              </a:ext>
            </a:extLst>
          </p:cNvPr>
          <p:cNvSpPr/>
          <p:nvPr/>
        </p:nvSpPr>
        <p:spPr bwMode="auto">
          <a:xfrm>
            <a:off x="4418410" y="2799901"/>
            <a:ext cx="666439" cy="590377"/>
          </a:xfrm>
          <a:custGeom>
            <a:avLst/>
            <a:gdLst>
              <a:gd name="T0" fmla="*/ 5423 w 6499"/>
              <a:gd name="T1" fmla="*/ 940 h 5766"/>
              <a:gd name="T2" fmla="*/ 6499 w 6499"/>
              <a:gd name="T3" fmla="*/ 7 h 5766"/>
              <a:gd name="T4" fmla="*/ 4987 w 6499"/>
              <a:gd name="T5" fmla="*/ 792 h 5766"/>
              <a:gd name="T6" fmla="*/ 3216 w 6499"/>
              <a:gd name="T7" fmla="*/ 716 h 5766"/>
              <a:gd name="T8" fmla="*/ 1453 w 6499"/>
              <a:gd name="T9" fmla="*/ 667 h 5766"/>
              <a:gd name="T10" fmla="*/ 0 w 6499"/>
              <a:gd name="T11" fmla="*/ 2664 h 5766"/>
              <a:gd name="T12" fmla="*/ 661 w 6499"/>
              <a:gd name="T13" fmla="*/ 3284 h 5766"/>
              <a:gd name="T14" fmla="*/ 448 w 6499"/>
              <a:gd name="T15" fmla="*/ 4071 h 5766"/>
              <a:gd name="T16" fmla="*/ 844 w 6499"/>
              <a:gd name="T17" fmla="*/ 4279 h 5766"/>
              <a:gd name="T18" fmla="*/ 1080 w 6499"/>
              <a:gd name="T19" fmla="*/ 4576 h 5766"/>
              <a:gd name="T20" fmla="*/ 1583 w 6499"/>
              <a:gd name="T21" fmla="*/ 4775 h 5766"/>
              <a:gd name="T22" fmla="*/ 2017 w 6499"/>
              <a:gd name="T23" fmla="*/ 5327 h 5766"/>
              <a:gd name="T24" fmla="*/ 2405 w 6499"/>
              <a:gd name="T25" fmla="*/ 5234 h 5766"/>
              <a:gd name="T26" fmla="*/ 2535 w 6499"/>
              <a:gd name="T27" fmla="*/ 5395 h 5766"/>
              <a:gd name="T28" fmla="*/ 2876 w 6499"/>
              <a:gd name="T29" fmla="*/ 5576 h 5766"/>
              <a:gd name="T30" fmla="*/ 3165 w 6499"/>
              <a:gd name="T31" fmla="*/ 5494 h 5766"/>
              <a:gd name="T32" fmla="*/ 3701 w 6499"/>
              <a:gd name="T33" fmla="*/ 5660 h 5766"/>
              <a:gd name="T34" fmla="*/ 3832 w 6499"/>
              <a:gd name="T35" fmla="*/ 5267 h 5766"/>
              <a:gd name="T36" fmla="*/ 4495 w 6499"/>
              <a:gd name="T37" fmla="*/ 4970 h 5766"/>
              <a:gd name="T38" fmla="*/ 4988 w 6499"/>
              <a:gd name="T39" fmla="*/ 5020 h 5766"/>
              <a:gd name="T40" fmla="*/ 5597 w 6499"/>
              <a:gd name="T41" fmla="*/ 4588 h 5766"/>
              <a:gd name="T42" fmla="*/ 5503 w 6499"/>
              <a:gd name="T43" fmla="*/ 3760 h 5766"/>
              <a:gd name="T44" fmla="*/ 6296 w 6499"/>
              <a:gd name="T45" fmla="*/ 2963 h 5766"/>
              <a:gd name="T46" fmla="*/ 6499 w 6499"/>
              <a:gd name="T47" fmla="*/ 2528 h 5766"/>
              <a:gd name="T48" fmla="*/ 5795 w 6499"/>
              <a:gd name="T49" fmla="*/ 3035 h 5766"/>
              <a:gd name="T50" fmla="*/ 4857 w 6499"/>
              <a:gd name="T51" fmla="*/ 3514 h 5766"/>
              <a:gd name="T52" fmla="*/ 4769 w 6499"/>
              <a:gd name="T53" fmla="*/ 4088 h 5766"/>
              <a:gd name="T54" fmla="*/ 4331 w 6499"/>
              <a:gd name="T55" fmla="*/ 4082 h 5766"/>
              <a:gd name="T56" fmla="*/ 4173 w 6499"/>
              <a:gd name="T57" fmla="*/ 4456 h 5766"/>
              <a:gd name="T58" fmla="*/ 3747 w 6499"/>
              <a:gd name="T59" fmla="*/ 4507 h 5766"/>
              <a:gd name="T60" fmla="*/ 3473 w 6499"/>
              <a:gd name="T61" fmla="*/ 4915 h 5766"/>
              <a:gd name="T62" fmla="*/ 3065 w 6499"/>
              <a:gd name="T63" fmla="*/ 5251 h 5766"/>
              <a:gd name="T64" fmla="*/ 2867 w 6499"/>
              <a:gd name="T65" fmla="*/ 5322 h 5766"/>
              <a:gd name="T66" fmla="*/ 2707 w 6499"/>
              <a:gd name="T67" fmla="*/ 5102 h 5766"/>
              <a:gd name="T68" fmla="*/ 3423 w 6499"/>
              <a:gd name="T69" fmla="*/ 4496 h 5766"/>
              <a:gd name="T70" fmla="*/ 3345 w 6499"/>
              <a:gd name="T71" fmla="*/ 4266 h 5766"/>
              <a:gd name="T72" fmla="*/ 2255 w 6499"/>
              <a:gd name="T73" fmla="*/ 5022 h 5766"/>
              <a:gd name="T74" fmla="*/ 1884 w 6499"/>
              <a:gd name="T75" fmla="*/ 4962 h 5766"/>
              <a:gd name="T76" fmla="*/ 3155 w 6499"/>
              <a:gd name="T77" fmla="*/ 3735 h 5766"/>
              <a:gd name="T78" fmla="*/ 3075 w 6499"/>
              <a:gd name="T79" fmla="*/ 3503 h 5766"/>
              <a:gd name="T80" fmla="*/ 1791 w 6499"/>
              <a:gd name="T81" fmla="*/ 4404 h 5766"/>
              <a:gd name="T82" fmla="*/ 1285 w 6499"/>
              <a:gd name="T83" fmla="*/ 4435 h 5766"/>
              <a:gd name="T84" fmla="*/ 1439 w 6499"/>
              <a:gd name="T85" fmla="*/ 4004 h 5766"/>
              <a:gd name="T86" fmla="*/ 2809 w 6499"/>
              <a:gd name="T87" fmla="*/ 3011 h 5766"/>
              <a:gd name="T88" fmla="*/ 2612 w 6499"/>
              <a:gd name="T89" fmla="*/ 2895 h 5766"/>
              <a:gd name="T90" fmla="*/ 1167 w 6499"/>
              <a:gd name="T91" fmla="*/ 3884 h 5766"/>
              <a:gd name="T92" fmla="*/ 668 w 6499"/>
              <a:gd name="T93" fmla="*/ 3923 h 5766"/>
              <a:gd name="T94" fmla="*/ 3388 w 6499"/>
              <a:gd name="T95" fmla="*/ 1602 h 5766"/>
              <a:gd name="T96" fmla="*/ 4543 w 6499"/>
              <a:gd name="T97" fmla="*/ 2706 h 5766"/>
              <a:gd name="T98" fmla="*/ 4492 w 6499"/>
              <a:gd name="T99" fmla="*/ 1496 h 5766"/>
              <a:gd name="T100" fmla="*/ 4777 w 6499"/>
              <a:gd name="T101" fmla="*/ 1048 h 5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9" h="5766">
                <a:moveTo>
                  <a:pt x="5048" y="1043"/>
                </a:moveTo>
                <a:cubicBezTo>
                  <a:pt x="5180" y="1043"/>
                  <a:pt x="5309" y="1008"/>
                  <a:pt x="5423" y="940"/>
                </a:cubicBezTo>
                <a:lnTo>
                  <a:pt x="6499" y="304"/>
                </a:lnTo>
                <a:lnTo>
                  <a:pt x="6499" y="7"/>
                </a:lnTo>
                <a:lnTo>
                  <a:pt x="5288" y="712"/>
                </a:lnTo>
                <a:cubicBezTo>
                  <a:pt x="5196" y="766"/>
                  <a:pt x="5092" y="794"/>
                  <a:pt x="4987" y="792"/>
                </a:cubicBezTo>
                <a:lnTo>
                  <a:pt x="3384" y="774"/>
                </a:lnTo>
                <a:cubicBezTo>
                  <a:pt x="3304" y="744"/>
                  <a:pt x="3240" y="726"/>
                  <a:pt x="3216" y="716"/>
                </a:cubicBezTo>
                <a:cubicBezTo>
                  <a:pt x="2715" y="604"/>
                  <a:pt x="2323" y="648"/>
                  <a:pt x="2056" y="720"/>
                </a:cubicBezTo>
                <a:cubicBezTo>
                  <a:pt x="1856" y="774"/>
                  <a:pt x="1643" y="754"/>
                  <a:pt x="1453" y="667"/>
                </a:cubicBezTo>
                <a:lnTo>
                  <a:pt x="0" y="0"/>
                </a:lnTo>
                <a:lnTo>
                  <a:pt x="0" y="2664"/>
                </a:lnTo>
                <a:lnTo>
                  <a:pt x="151" y="2747"/>
                </a:lnTo>
                <a:cubicBezTo>
                  <a:pt x="373" y="2868"/>
                  <a:pt x="551" y="3056"/>
                  <a:pt x="661" y="3284"/>
                </a:cubicBezTo>
                <a:lnTo>
                  <a:pt x="576" y="3354"/>
                </a:lnTo>
                <a:cubicBezTo>
                  <a:pt x="347" y="3520"/>
                  <a:pt x="297" y="3843"/>
                  <a:pt x="448" y="4071"/>
                </a:cubicBezTo>
                <a:cubicBezTo>
                  <a:pt x="532" y="4182"/>
                  <a:pt x="651" y="4252"/>
                  <a:pt x="787" y="4276"/>
                </a:cubicBezTo>
                <a:cubicBezTo>
                  <a:pt x="803" y="4278"/>
                  <a:pt x="827" y="4279"/>
                  <a:pt x="844" y="4279"/>
                </a:cubicBezTo>
                <a:cubicBezTo>
                  <a:pt x="893" y="4282"/>
                  <a:pt x="941" y="4276"/>
                  <a:pt x="983" y="4270"/>
                </a:cubicBezTo>
                <a:cubicBezTo>
                  <a:pt x="985" y="4384"/>
                  <a:pt x="1012" y="4483"/>
                  <a:pt x="1080" y="4576"/>
                </a:cubicBezTo>
                <a:cubicBezTo>
                  <a:pt x="1171" y="4703"/>
                  <a:pt x="1315" y="4760"/>
                  <a:pt x="1469" y="4768"/>
                </a:cubicBezTo>
                <a:cubicBezTo>
                  <a:pt x="1509" y="4771"/>
                  <a:pt x="1551" y="4772"/>
                  <a:pt x="1583" y="4775"/>
                </a:cubicBezTo>
                <a:cubicBezTo>
                  <a:pt x="1568" y="4896"/>
                  <a:pt x="1603" y="5020"/>
                  <a:pt x="1679" y="5122"/>
                </a:cubicBezTo>
                <a:cubicBezTo>
                  <a:pt x="1763" y="5232"/>
                  <a:pt x="1881" y="5303"/>
                  <a:pt x="2017" y="5327"/>
                </a:cubicBezTo>
                <a:cubicBezTo>
                  <a:pt x="2033" y="5328"/>
                  <a:pt x="2057" y="5330"/>
                  <a:pt x="2075" y="5330"/>
                </a:cubicBezTo>
                <a:cubicBezTo>
                  <a:pt x="2196" y="5336"/>
                  <a:pt x="2312" y="5302"/>
                  <a:pt x="2405" y="5234"/>
                </a:cubicBezTo>
                <a:lnTo>
                  <a:pt x="2456" y="5195"/>
                </a:lnTo>
                <a:cubicBezTo>
                  <a:pt x="2468" y="5268"/>
                  <a:pt x="2489" y="5335"/>
                  <a:pt x="2535" y="5395"/>
                </a:cubicBezTo>
                <a:cubicBezTo>
                  <a:pt x="2603" y="5488"/>
                  <a:pt x="2705" y="5551"/>
                  <a:pt x="2827" y="5574"/>
                </a:cubicBezTo>
                <a:cubicBezTo>
                  <a:pt x="2843" y="5575"/>
                  <a:pt x="2859" y="5575"/>
                  <a:pt x="2876" y="5576"/>
                </a:cubicBezTo>
                <a:cubicBezTo>
                  <a:pt x="2973" y="5582"/>
                  <a:pt x="3072" y="5554"/>
                  <a:pt x="3157" y="5494"/>
                </a:cubicBezTo>
                <a:lnTo>
                  <a:pt x="3165" y="5494"/>
                </a:lnTo>
                <a:lnTo>
                  <a:pt x="3225" y="5578"/>
                </a:lnTo>
                <a:cubicBezTo>
                  <a:pt x="3331" y="5730"/>
                  <a:pt x="3549" y="5766"/>
                  <a:pt x="3701" y="5660"/>
                </a:cubicBezTo>
                <a:cubicBezTo>
                  <a:pt x="3828" y="5570"/>
                  <a:pt x="3879" y="5392"/>
                  <a:pt x="3821" y="5251"/>
                </a:cubicBezTo>
                <a:lnTo>
                  <a:pt x="3832" y="5267"/>
                </a:lnTo>
                <a:cubicBezTo>
                  <a:pt x="3932" y="5415"/>
                  <a:pt x="4121" y="5479"/>
                  <a:pt x="4287" y="5411"/>
                </a:cubicBezTo>
                <a:cubicBezTo>
                  <a:pt x="4469" y="5336"/>
                  <a:pt x="4543" y="5139"/>
                  <a:pt x="4495" y="4970"/>
                </a:cubicBezTo>
                <a:cubicBezTo>
                  <a:pt x="4617" y="5107"/>
                  <a:pt x="4828" y="5134"/>
                  <a:pt x="4980" y="5028"/>
                </a:cubicBezTo>
                <a:lnTo>
                  <a:pt x="4988" y="5020"/>
                </a:lnTo>
                <a:cubicBezTo>
                  <a:pt x="5140" y="4915"/>
                  <a:pt x="5184" y="4714"/>
                  <a:pt x="5103" y="4554"/>
                </a:cubicBezTo>
                <a:cubicBezTo>
                  <a:pt x="5235" y="4675"/>
                  <a:pt x="5445" y="4694"/>
                  <a:pt x="5597" y="4588"/>
                </a:cubicBezTo>
                <a:cubicBezTo>
                  <a:pt x="5775" y="4459"/>
                  <a:pt x="5821" y="4210"/>
                  <a:pt x="5692" y="4031"/>
                </a:cubicBezTo>
                <a:lnTo>
                  <a:pt x="5503" y="3760"/>
                </a:lnTo>
                <a:lnTo>
                  <a:pt x="5915" y="3280"/>
                </a:lnTo>
                <a:cubicBezTo>
                  <a:pt x="6023" y="3154"/>
                  <a:pt x="6152" y="3047"/>
                  <a:pt x="6296" y="2963"/>
                </a:cubicBezTo>
                <a:lnTo>
                  <a:pt x="6499" y="2846"/>
                </a:lnTo>
                <a:lnTo>
                  <a:pt x="6499" y="2528"/>
                </a:lnTo>
                <a:lnTo>
                  <a:pt x="6219" y="2687"/>
                </a:lnTo>
                <a:cubicBezTo>
                  <a:pt x="6059" y="2778"/>
                  <a:pt x="5915" y="2895"/>
                  <a:pt x="5795" y="3035"/>
                </a:cubicBezTo>
                <a:lnTo>
                  <a:pt x="5352" y="3548"/>
                </a:lnTo>
                <a:cubicBezTo>
                  <a:pt x="5220" y="3427"/>
                  <a:pt x="5009" y="3408"/>
                  <a:pt x="4857" y="3514"/>
                </a:cubicBezTo>
                <a:cubicBezTo>
                  <a:pt x="4680" y="3643"/>
                  <a:pt x="4633" y="3892"/>
                  <a:pt x="4763" y="4071"/>
                </a:cubicBezTo>
                <a:lnTo>
                  <a:pt x="4769" y="4088"/>
                </a:lnTo>
                <a:lnTo>
                  <a:pt x="4761" y="4088"/>
                </a:lnTo>
                <a:cubicBezTo>
                  <a:pt x="4636" y="4000"/>
                  <a:pt x="4465" y="3991"/>
                  <a:pt x="4331" y="4082"/>
                </a:cubicBezTo>
                <a:lnTo>
                  <a:pt x="4323" y="4090"/>
                </a:lnTo>
                <a:cubicBezTo>
                  <a:pt x="4204" y="4172"/>
                  <a:pt x="4148" y="4316"/>
                  <a:pt x="4173" y="4456"/>
                </a:cubicBezTo>
                <a:lnTo>
                  <a:pt x="4131" y="4487"/>
                </a:lnTo>
                <a:cubicBezTo>
                  <a:pt x="4012" y="4424"/>
                  <a:pt x="3865" y="4424"/>
                  <a:pt x="3747" y="4507"/>
                </a:cubicBezTo>
                <a:cubicBezTo>
                  <a:pt x="3637" y="4583"/>
                  <a:pt x="3581" y="4718"/>
                  <a:pt x="3591" y="4840"/>
                </a:cubicBezTo>
                <a:lnTo>
                  <a:pt x="3473" y="4915"/>
                </a:lnTo>
                <a:cubicBezTo>
                  <a:pt x="3385" y="4894"/>
                  <a:pt x="3287" y="4914"/>
                  <a:pt x="3211" y="4966"/>
                </a:cubicBezTo>
                <a:cubicBezTo>
                  <a:pt x="3117" y="5034"/>
                  <a:pt x="3063" y="5146"/>
                  <a:pt x="3065" y="5251"/>
                </a:cubicBezTo>
                <a:lnTo>
                  <a:pt x="3007" y="5288"/>
                </a:lnTo>
                <a:cubicBezTo>
                  <a:pt x="2972" y="5319"/>
                  <a:pt x="2915" y="5332"/>
                  <a:pt x="2867" y="5322"/>
                </a:cubicBezTo>
                <a:cubicBezTo>
                  <a:pt x="2819" y="5311"/>
                  <a:pt x="2771" y="5284"/>
                  <a:pt x="2740" y="5242"/>
                </a:cubicBezTo>
                <a:cubicBezTo>
                  <a:pt x="2709" y="5207"/>
                  <a:pt x="2696" y="5150"/>
                  <a:pt x="2707" y="5102"/>
                </a:cubicBezTo>
                <a:cubicBezTo>
                  <a:pt x="2717" y="5054"/>
                  <a:pt x="2744" y="5006"/>
                  <a:pt x="2787" y="4975"/>
                </a:cubicBezTo>
                <a:lnTo>
                  <a:pt x="3423" y="4496"/>
                </a:lnTo>
                <a:cubicBezTo>
                  <a:pt x="3456" y="4474"/>
                  <a:pt x="3475" y="4442"/>
                  <a:pt x="3476" y="4402"/>
                </a:cubicBezTo>
                <a:cubicBezTo>
                  <a:pt x="3480" y="4328"/>
                  <a:pt x="3417" y="4266"/>
                  <a:pt x="3345" y="4266"/>
                </a:cubicBezTo>
                <a:cubicBezTo>
                  <a:pt x="3317" y="4266"/>
                  <a:pt x="3295" y="4272"/>
                  <a:pt x="3271" y="4286"/>
                </a:cubicBezTo>
                <a:lnTo>
                  <a:pt x="2255" y="5022"/>
                </a:lnTo>
                <a:cubicBezTo>
                  <a:pt x="2196" y="5059"/>
                  <a:pt x="2129" y="5080"/>
                  <a:pt x="2057" y="5068"/>
                </a:cubicBezTo>
                <a:cubicBezTo>
                  <a:pt x="1985" y="5056"/>
                  <a:pt x="1921" y="5020"/>
                  <a:pt x="1884" y="4962"/>
                </a:cubicBezTo>
                <a:cubicBezTo>
                  <a:pt x="1800" y="4851"/>
                  <a:pt x="1825" y="4682"/>
                  <a:pt x="1944" y="4599"/>
                </a:cubicBezTo>
                <a:lnTo>
                  <a:pt x="3155" y="3735"/>
                </a:lnTo>
                <a:cubicBezTo>
                  <a:pt x="3181" y="3711"/>
                  <a:pt x="3200" y="3678"/>
                  <a:pt x="3200" y="3634"/>
                </a:cubicBezTo>
                <a:cubicBezTo>
                  <a:pt x="3201" y="3564"/>
                  <a:pt x="3144" y="3506"/>
                  <a:pt x="3075" y="3503"/>
                </a:cubicBezTo>
                <a:cubicBezTo>
                  <a:pt x="3035" y="3502"/>
                  <a:pt x="3003" y="3516"/>
                  <a:pt x="2976" y="3547"/>
                </a:cubicBezTo>
                <a:lnTo>
                  <a:pt x="1791" y="4404"/>
                </a:lnTo>
                <a:cubicBezTo>
                  <a:pt x="1757" y="4419"/>
                  <a:pt x="1740" y="4443"/>
                  <a:pt x="1715" y="4466"/>
                </a:cubicBezTo>
                <a:cubicBezTo>
                  <a:pt x="1572" y="4556"/>
                  <a:pt x="1361" y="4536"/>
                  <a:pt x="1285" y="4435"/>
                </a:cubicBezTo>
                <a:cubicBezTo>
                  <a:pt x="1209" y="4326"/>
                  <a:pt x="1225" y="4179"/>
                  <a:pt x="1320" y="4087"/>
                </a:cubicBezTo>
                <a:lnTo>
                  <a:pt x="1439" y="4004"/>
                </a:lnTo>
                <a:lnTo>
                  <a:pt x="2756" y="3106"/>
                </a:lnTo>
                <a:cubicBezTo>
                  <a:pt x="2789" y="3083"/>
                  <a:pt x="2808" y="3051"/>
                  <a:pt x="2809" y="3011"/>
                </a:cubicBezTo>
                <a:cubicBezTo>
                  <a:pt x="2812" y="2967"/>
                  <a:pt x="2791" y="2926"/>
                  <a:pt x="2755" y="2900"/>
                </a:cubicBezTo>
                <a:cubicBezTo>
                  <a:pt x="2708" y="2867"/>
                  <a:pt x="2661" y="2866"/>
                  <a:pt x="2612" y="2895"/>
                </a:cubicBezTo>
                <a:lnTo>
                  <a:pt x="1201" y="3854"/>
                </a:lnTo>
                <a:cubicBezTo>
                  <a:pt x="1192" y="3870"/>
                  <a:pt x="1176" y="3876"/>
                  <a:pt x="1167" y="3884"/>
                </a:cubicBezTo>
                <a:lnTo>
                  <a:pt x="1031" y="3983"/>
                </a:lnTo>
                <a:cubicBezTo>
                  <a:pt x="920" y="4067"/>
                  <a:pt x="751" y="4042"/>
                  <a:pt x="668" y="3923"/>
                </a:cubicBezTo>
                <a:cubicBezTo>
                  <a:pt x="584" y="3812"/>
                  <a:pt x="609" y="3643"/>
                  <a:pt x="728" y="3560"/>
                </a:cubicBezTo>
                <a:lnTo>
                  <a:pt x="3388" y="1602"/>
                </a:lnTo>
                <a:cubicBezTo>
                  <a:pt x="3601" y="1727"/>
                  <a:pt x="3759" y="1979"/>
                  <a:pt x="3759" y="1979"/>
                </a:cubicBezTo>
                <a:cubicBezTo>
                  <a:pt x="4020" y="2798"/>
                  <a:pt x="4345" y="2804"/>
                  <a:pt x="4543" y="2706"/>
                </a:cubicBezTo>
                <a:cubicBezTo>
                  <a:pt x="4645" y="2655"/>
                  <a:pt x="4692" y="2534"/>
                  <a:pt x="4656" y="2424"/>
                </a:cubicBezTo>
                <a:cubicBezTo>
                  <a:pt x="4552" y="2108"/>
                  <a:pt x="4492" y="1496"/>
                  <a:pt x="4492" y="1496"/>
                </a:cubicBezTo>
                <a:cubicBezTo>
                  <a:pt x="4419" y="1338"/>
                  <a:pt x="4184" y="1171"/>
                  <a:pt x="3923" y="1035"/>
                </a:cubicBezTo>
                <a:lnTo>
                  <a:pt x="4777" y="1048"/>
                </a:lnTo>
                <a:lnTo>
                  <a:pt x="5048" y="1043"/>
                </a:lnTo>
                <a:close/>
              </a:path>
            </a:pathLst>
          </a:custGeom>
          <a:solidFill>
            <a:schemeClr val="bg1"/>
          </a:solidFill>
          <a:ln>
            <a:noFill/>
          </a:ln>
        </p:spPr>
        <p:txBody>
          <a:bodyPr lIns="0" tIns="0" rIns="0" bIns="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4" name="PA_AutoShape 38">
            <a:extLst>
              <a:ext uri="{FF2B5EF4-FFF2-40B4-BE49-F238E27FC236}">
                <a16:creationId xmlns:a16="http://schemas.microsoft.com/office/drawing/2014/main" id="{84DFA20C-585B-47B3-9D40-2395B9BE4F32}"/>
              </a:ext>
            </a:extLst>
          </p:cNvPr>
          <p:cNvSpPr/>
          <p:nvPr/>
        </p:nvSpPr>
        <p:spPr bwMode="auto">
          <a:xfrm>
            <a:off x="7201598" y="2727548"/>
            <a:ext cx="620863" cy="541976"/>
          </a:xfrm>
          <a:custGeom>
            <a:avLst/>
            <a:gdLst>
              <a:gd name="connsiteX0" fmla="*/ 424975 w 608697"/>
              <a:gd name="connsiteY0" fmla="*/ 168488 h 531358"/>
              <a:gd name="connsiteX1" fmla="*/ 387604 w 608697"/>
              <a:gd name="connsiteY1" fmla="*/ 205806 h 531358"/>
              <a:gd name="connsiteX2" fmla="*/ 424975 w 608697"/>
              <a:gd name="connsiteY2" fmla="*/ 243124 h 531358"/>
              <a:gd name="connsiteX3" fmla="*/ 462346 w 608697"/>
              <a:gd name="connsiteY3" fmla="*/ 205806 h 531358"/>
              <a:gd name="connsiteX4" fmla="*/ 424975 w 608697"/>
              <a:gd name="connsiteY4" fmla="*/ 168488 h 531358"/>
              <a:gd name="connsiteX5" fmla="*/ 287947 w 608697"/>
              <a:gd name="connsiteY5" fmla="*/ 168488 h 531358"/>
              <a:gd name="connsiteX6" fmla="*/ 250576 w 608697"/>
              <a:gd name="connsiteY6" fmla="*/ 205806 h 531358"/>
              <a:gd name="connsiteX7" fmla="*/ 287947 w 608697"/>
              <a:gd name="connsiteY7" fmla="*/ 243124 h 531358"/>
              <a:gd name="connsiteX8" fmla="*/ 325318 w 608697"/>
              <a:gd name="connsiteY8" fmla="*/ 205806 h 531358"/>
              <a:gd name="connsiteX9" fmla="*/ 287947 w 608697"/>
              <a:gd name="connsiteY9" fmla="*/ 168488 h 531358"/>
              <a:gd name="connsiteX10" fmla="*/ 102356 w 608697"/>
              <a:gd name="connsiteY10" fmla="*/ 121231 h 531358"/>
              <a:gd name="connsiteX11" fmla="*/ 98850 w 608697"/>
              <a:gd name="connsiteY11" fmla="*/ 127711 h 531358"/>
              <a:gd name="connsiteX12" fmla="*/ 76842 w 608697"/>
              <a:gd name="connsiteY12" fmla="*/ 217990 h 531358"/>
              <a:gd name="connsiteX13" fmla="*/ 98850 w 608697"/>
              <a:gd name="connsiteY13" fmla="*/ 308194 h 531358"/>
              <a:gd name="connsiteX14" fmla="*/ 157488 w 608697"/>
              <a:gd name="connsiteY14" fmla="*/ 380223 h 531358"/>
              <a:gd name="connsiteX15" fmla="*/ 344668 w 608697"/>
              <a:gd name="connsiteY15" fmla="*/ 444729 h 531358"/>
              <a:gd name="connsiteX16" fmla="*/ 370257 w 608697"/>
              <a:gd name="connsiteY16" fmla="*/ 443687 h 531358"/>
              <a:gd name="connsiteX17" fmla="*/ 236717 w 608697"/>
              <a:gd name="connsiteY17" fmla="*/ 477876 h 531358"/>
              <a:gd name="connsiteX18" fmla="*/ 198072 w 608697"/>
              <a:gd name="connsiteY18" fmla="*/ 475344 h 531358"/>
              <a:gd name="connsiteX19" fmla="*/ 82437 w 608697"/>
              <a:gd name="connsiteY19" fmla="*/ 531284 h 531358"/>
              <a:gd name="connsiteX20" fmla="*/ 81542 w 608697"/>
              <a:gd name="connsiteY20" fmla="*/ 531358 h 531358"/>
              <a:gd name="connsiteX21" fmla="*/ 75051 w 608697"/>
              <a:gd name="connsiteY21" fmla="*/ 527857 h 531358"/>
              <a:gd name="connsiteX22" fmla="*/ 74753 w 608697"/>
              <a:gd name="connsiteY22" fmla="*/ 519738 h 531358"/>
              <a:gd name="connsiteX23" fmla="*/ 88778 w 608697"/>
              <a:gd name="connsiteY23" fmla="*/ 435046 h 531358"/>
              <a:gd name="connsiteX24" fmla="*/ 0 w 608697"/>
              <a:gd name="connsiteY24" fmla="*/ 282198 h 531358"/>
              <a:gd name="connsiteX25" fmla="*/ 102356 w 608697"/>
              <a:gd name="connsiteY25" fmla="*/ 121231 h 531358"/>
              <a:gd name="connsiteX26" fmla="*/ 356424 w 608697"/>
              <a:gd name="connsiteY26" fmla="*/ 0 h 531358"/>
              <a:gd name="connsiteX27" fmla="*/ 608697 w 608697"/>
              <a:gd name="connsiteY27" fmla="*/ 211244 h 531358"/>
              <a:gd name="connsiteX28" fmla="*/ 518290 w 608697"/>
              <a:gd name="connsiteY28" fmla="*/ 373401 h 531358"/>
              <a:gd name="connsiteX29" fmla="*/ 531941 w 608697"/>
              <a:gd name="connsiteY29" fmla="*/ 441109 h 531358"/>
              <a:gd name="connsiteX30" fmla="*/ 531120 w 608697"/>
              <a:gd name="connsiteY30" fmla="*/ 465391 h 531358"/>
              <a:gd name="connsiteX31" fmla="*/ 511577 w 608697"/>
              <a:gd name="connsiteY31" fmla="*/ 475894 h 531358"/>
              <a:gd name="connsiteX32" fmla="*/ 509041 w 608697"/>
              <a:gd name="connsiteY32" fmla="*/ 475745 h 531358"/>
              <a:gd name="connsiteX33" fmla="*/ 391408 w 608697"/>
              <a:gd name="connsiteY33" fmla="*/ 420476 h 531358"/>
              <a:gd name="connsiteX34" fmla="*/ 356424 w 608697"/>
              <a:gd name="connsiteY34" fmla="*/ 422487 h 531358"/>
              <a:gd name="connsiteX35" fmla="*/ 104225 w 608697"/>
              <a:gd name="connsiteY35" fmla="*/ 211244 h 531358"/>
              <a:gd name="connsiteX36" fmla="*/ 356424 w 608697"/>
              <a:gd name="connsiteY36" fmla="*/ 0 h 5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8697" h="531358">
                <a:moveTo>
                  <a:pt x="424975" y="168488"/>
                </a:moveTo>
                <a:cubicBezTo>
                  <a:pt x="404312" y="168488"/>
                  <a:pt x="387604" y="185248"/>
                  <a:pt x="387604" y="205806"/>
                </a:cubicBezTo>
                <a:cubicBezTo>
                  <a:pt x="387604" y="226439"/>
                  <a:pt x="404312" y="243124"/>
                  <a:pt x="424975" y="243124"/>
                </a:cubicBezTo>
                <a:cubicBezTo>
                  <a:pt x="445562" y="243124"/>
                  <a:pt x="462346" y="226439"/>
                  <a:pt x="462346" y="205806"/>
                </a:cubicBezTo>
                <a:cubicBezTo>
                  <a:pt x="462346" y="185248"/>
                  <a:pt x="445637" y="168488"/>
                  <a:pt x="424975" y="168488"/>
                </a:cubicBezTo>
                <a:close/>
                <a:moveTo>
                  <a:pt x="287947" y="168488"/>
                </a:moveTo>
                <a:cubicBezTo>
                  <a:pt x="267285" y="168488"/>
                  <a:pt x="250576" y="185248"/>
                  <a:pt x="250576" y="205806"/>
                </a:cubicBezTo>
                <a:cubicBezTo>
                  <a:pt x="250576" y="226439"/>
                  <a:pt x="267285" y="243124"/>
                  <a:pt x="287947" y="243124"/>
                </a:cubicBezTo>
                <a:cubicBezTo>
                  <a:pt x="308610" y="243124"/>
                  <a:pt x="325318" y="226439"/>
                  <a:pt x="325318" y="205806"/>
                </a:cubicBezTo>
                <a:cubicBezTo>
                  <a:pt x="325318" y="185248"/>
                  <a:pt x="308610" y="168488"/>
                  <a:pt x="287947" y="168488"/>
                </a:cubicBezTo>
                <a:close/>
                <a:moveTo>
                  <a:pt x="102356" y="121231"/>
                </a:moveTo>
                <a:cubicBezTo>
                  <a:pt x="101162" y="123317"/>
                  <a:pt x="99969" y="125477"/>
                  <a:pt x="98850" y="127711"/>
                </a:cubicBezTo>
                <a:cubicBezTo>
                  <a:pt x="84227" y="156240"/>
                  <a:pt x="76842" y="186631"/>
                  <a:pt x="76842" y="217990"/>
                </a:cubicBezTo>
                <a:cubicBezTo>
                  <a:pt x="76842" y="249275"/>
                  <a:pt x="84227" y="279666"/>
                  <a:pt x="98850" y="308194"/>
                </a:cubicBezTo>
                <a:cubicBezTo>
                  <a:pt x="112726" y="335308"/>
                  <a:pt x="132496" y="359516"/>
                  <a:pt x="157488" y="380223"/>
                </a:cubicBezTo>
                <a:cubicBezTo>
                  <a:pt x="207845" y="421787"/>
                  <a:pt x="274317" y="444729"/>
                  <a:pt x="344668" y="444729"/>
                </a:cubicBezTo>
                <a:cubicBezTo>
                  <a:pt x="353173" y="444729"/>
                  <a:pt x="361752" y="444357"/>
                  <a:pt x="370257" y="443687"/>
                </a:cubicBezTo>
                <a:cubicBezTo>
                  <a:pt x="332209" y="465288"/>
                  <a:pt x="286254" y="477876"/>
                  <a:pt x="236717" y="477876"/>
                </a:cubicBezTo>
                <a:cubicBezTo>
                  <a:pt x="223736" y="477876"/>
                  <a:pt x="210755" y="477057"/>
                  <a:pt x="198072" y="475344"/>
                </a:cubicBezTo>
                <a:cubicBezTo>
                  <a:pt x="160397" y="499478"/>
                  <a:pt x="110637" y="528155"/>
                  <a:pt x="82437" y="531284"/>
                </a:cubicBezTo>
                <a:cubicBezTo>
                  <a:pt x="82138" y="531358"/>
                  <a:pt x="81840" y="531358"/>
                  <a:pt x="81542" y="531358"/>
                </a:cubicBezTo>
                <a:cubicBezTo>
                  <a:pt x="78930" y="531358"/>
                  <a:pt x="76469" y="530017"/>
                  <a:pt x="75051" y="527857"/>
                </a:cubicBezTo>
                <a:cubicBezTo>
                  <a:pt x="73410" y="525399"/>
                  <a:pt x="73335" y="522271"/>
                  <a:pt x="74753" y="519738"/>
                </a:cubicBezTo>
                <a:cubicBezTo>
                  <a:pt x="75051" y="519291"/>
                  <a:pt x="99223" y="476014"/>
                  <a:pt x="88778" y="435046"/>
                </a:cubicBezTo>
                <a:cubicBezTo>
                  <a:pt x="32303" y="397653"/>
                  <a:pt x="0" y="342160"/>
                  <a:pt x="0" y="282198"/>
                </a:cubicBezTo>
                <a:cubicBezTo>
                  <a:pt x="0" y="215532"/>
                  <a:pt x="40584" y="156538"/>
                  <a:pt x="102356" y="121231"/>
                </a:cubicBezTo>
                <a:close/>
                <a:moveTo>
                  <a:pt x="356424" y="0"/>
                </a:moveTo>
                <a:cubicBezTo>
                  <a:pt x="495540" y="0"/>
                  <a:pt x="608697" y="94747"/>
                  <a:pt x="608697" y="211244"/>
                </a:cubicBezTo>
                <a:cubicBezTo>
                  <a:pt x="608697" y="274408"/>
                  <a:pt x="575802" y="333178"/>
                  <a:pt x="518290" y="373401"/>
                </a:cubicBezTo>
                <a:cubicBezTo>
                  <a:pt x="512845" y="406324"/>
                  <a:pt x="531717" y="440811"/>
                  <a:pt x="531941" y="441109"/>
                </a:cubicBezTo>
                <a:cubicBezTo>
                  <a:pt x="536267" y="448781"/>
                  <a:pt x="535969" y="458092"/>
                  <a:pt x="531120" y="465391"/>
                </a:cubicBezTo>
                <a:cubicBezTo>
                  <a:pt x="526794" y="472021"/>
                  <a:pt x="519484" y="475894"/>
                  <a:pt x="511577" y="475894"/>
                </a:cubicBezTo>
                <a:cubicBezTo>
                  <a:pt x="510756" y="475894"/>
                  <a:pt x="509936" y="475894"/>
                  <a:pt x="509041" y="475745"/>
                </a:cubicBezTo>
                <a:cubicBezTo>
                  <a:pt x="484574" y="473064"/>
                  <a:pt x="444966" y="454442"/>
                  <a:pt x="391408" y="420476"/>
                </a:cubicBezTo>
                <a:cubicBezTo>
                  <a:pt x="379920" y="421817"/>
                  <a:pt x="368135" y="422487"/>
                  <a:pt x="356424" y="422487"/>
                </a:cubicBezTo>
                <a:cubicBezTo>
                  <a:pt x="217382" y="422487"/>
                  <a:pt x="104225" y="327741"/>
                  <a:pt x="104225" y="211244"/>
                </a:cubicBezTo>
                <a:cubicBezTo>
                  <a:pt x="104225" y="94747"/>
                  <a:pt x="217382" y="0"/>
                  <a:pt x="356424" y="0"/>
                </a:cubicBezTo>
                <a:close/>
              </a:path>
            </a:pathLst>
          </a:custGeom>
          <a:solidFill>
            <a:schemeClr val="bg1"/>
          </a:solidFill>
          <a:ln>
            <a:noFill/>
          </a:ln>
        </p:spPr>
        <p:txBody>
          <a:bodyPr lIns="0" tIns="0" rIns="0" bIns="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5" name="PA_AutoShape 32">
            <a:extLst>
              <a:ext uri="{FF2B5EF4-FFF2-40B4-BE49-F238E27FC236}">
                <a16:creationId xmlns:a16="http://schemas.microsoft.com/office/drawing/2014/main" id="{58CEA2F9-7BAE-4B71-84CA-A17E76B0DE6E}"/>
              </a:ext>
            </a:extLst>
          </p:cNvPr>
          <p:cNvSpPr/>
          <p:nvPr/>
        </p:nvSpPr>
        <p:spPr bwMode="auto">
          <a:xfrm>
            <a:off x="9892296" y="2657770"/>
            <a:ext cx="698109" cy="761951"/>
          </a:xfrm>
          <a:custGeom>
            <a:avLst/>
            <a:gdLst>
              <a:gd name="connsiteX0" fmla="*/ 243589 w 557114"/>
              <a:gd name="connsiteY0" fmla="*/ 355438 h 608062"/>
              <a:gd name="connsiteX1" fmla="*/ 277656 w 557114"/>
              <a:gd name="connsiteY1" fmla="*/ 355438 h 608062"/>
              <a:gd name="connsiteX2" fmla="*/ 277940 w 557114"/>
              <a:gd name="connsiteY2" fmla="*/ 355438 h 608062"/>
              <a:gd name="connsiteX3" fmla="*/ 278604 w 557114"/>
              <a:gd name="connsiteY3" fmla="*/ 355438 h 608062"/>
              <a:gd name="connsiteX4" fmla="*/ 279174 w 557114"/>
              <a:gd name="connsiteY4" fmla="*/ 355438 h 608062"/>
              <a:gd name="connsiteX5" fmla="*/ 279458 w 557114"/>
              <a:gd name="connsiteY5" fmla="*/ 355438 h 608062"/>
              <a:gd name="connsiteX6" fmla="*/ 279553 w 557114"/>
              <a:gd name="connsiteY6" fmla="*/ 355438 h 608062"/>
              <a:gd name="connsiteX7" fmla="*/ 313620 w 557114"/>
              <a:gd name="connsiteY7" fmla="*/ 355438 h 608062"/>
              <a:gd name="connsiteX8" fmla="*/ 324438 w 557114"/>
              <a:gd name="connsiteY8" fmla="*/ 375432 h 608062"/>
              <a:gd name="connsiteX9" fmla="*/ 298152 w 557114"/>
              <a:gd name="connsiteY9" fmla="*/ 430202 h 608062"/>
              <a:gd name="connsiteX10" fmla="*/ 301948 w 557114"/>
              <a:gd name="connsiteY10" fmla="*/ 510272 h 608062"/>
              <a:gd name="connsiteX11" fmla="*/ 356891 w 557114"/>
              <a:gd name="connsiteY11" fmla="*/ 389172 h 608062"/>
              <a:gd name="connsiteX12" fmla="*/ 356986 w 557114"/>
              <a:gd name="connsiteY12" fmla="*/ 389172 h 608062"/>
              <a:gd name="connsiteX13" fmla="*/ 376628 w 557114"/>
              <a:gd name="connsiteY13" fmla="*/ 375337 h 608062"/>
              <a:gd name="connsiteX14" fmla="*/ 383556 w 557114"/>
              <a:gd name="connsiteY14" fmla="*/ 376474 h 608062"/>
              <a:gd name="connsiteX15" fmla="*/ 383745 w 557114"/>
              <a:gd name="connsiteY15" fmla="*/ 376569 h 608062"/>
              <a:gd name="connsiteX16" fmla="*/ 518588 w 557114"/>
              <a:gd name="connsiteY16" fmla="*/ 438920 h 608062"/>
              <a:gd name="connsiteX17" fmla="*/ 557114 w 557114"/>
              <a:gd name="connsiteY17" fmla="*/ 482224 h 608062"/>
              <a:gd name="connsiteX18" fmla="*/ 557114 w 557114"/>
              <a:gd name="connsiteY18" fmla="*/ 608062 h 608062"/>
              <a:gd name="connsiteX19" fmla="*/ 279743 w 557114"/>
              <a:gd name="connsiteY19" fmla="*/ 608062 h 608062"/>
              <a:gd name="connsiteX20" fmla="*/ 279458 w 557114"/>
              <a:gd name="connsiteY20" fmla="*/ 608062 h 608062"/>
              <a:gd name="connsiteX21" fmla="*/ 279364 w 557114"/>
              <a:gd name="connsiteY21" fmla="*/ 608062 h 608062"/>
              <a:gd name="connsiteX22" fmla="*/ 279174 w 557114"/>
              <a:gd name="connsiteY22" fmla="*/ 608062 h 608062"/>
              <a:gd name="connsiteX23" fmla="*/ 278984 w 557114"/>
              <a:gd name="connsiteY23" fmla="*/ 608062 h 608062"/>
              <a:gd name="connsiteX24" fmla="*/ 278604 w 557114"/>
              <a:gd name="connsiteY24" fmla="*/ 608062 h 608062"/>
              <a:gd name="connsiteX25" fmla="*/ 278130 w 557114"/>
              <a:gd name="connsiteY25" fmla="*/ 608062 h 608062"/>
              <a:gd name="connsiteX26" fmla="*/ 277940 w 557114"/>
              <a:gd name="connsiteY26" fmla="*/ 608062 h 608062"/>
              <a:gd name="connsiteX27" fmla="*/ 277845 w 557114"/>
              <a:gd name="connsiteY27" fmla="*/ 608062 h 608062"/>
              <a:gd name="connsiteX28" fmla="*/ 277750 w 557114"/>
              <a:gd name="connsiteY28" fmla="*/ 608062 h 608062"/>
              <a:gd name="connsiteX29" fmla="*/ 277656 w 557114"/>
              <a:gd name="connsiteY29" fmla="*/ 608062 h 608062"/>
              <a:gd name="connsiteX30" fmla="*/ 277371 w 557114"/>
              <a:gd name="connsiteY30" fmla="*/ 608062 h 608062"/>
              <a:gd name="connsiteX31" fmla="*/ 0 w 557114"/>
              <a:gd name="connsiteY31" fmla="*/ 608062 h 608062"/>
              <a:gd name="connsiteX32" fmla="*/ 0 w 557114"/>
              <a:gd name="connsiteY32" fmla="*/ 482224 h 608062"/>
              <a:gd name="connsiteX33" fmla="*/ 38621 w 557114"/>
              <a:gd name="connsiteY33" fmla="*/ 438920 h 608062"/>
              <a:gd name="connsiteX34" fmla="*/ 173464 w 557114"/>
              <a:gd name="connsiteY34" fmla="*/ 376569 h 608062"/>
              <a:gd name="connsiteX35" fmla="*/ 173558 w 557114"/>
              <a:gd name="connsiteY35" fmla="*/ 376474 h 608062"/>
              <a:gd name="connsiteX36" fmla="*/ 180486 w 557114"/>
              <a:gd name="connsiteY36" fmla="*/ 375337 h 608062"/>
              <a:gd name="connsiteX37" fmla="*/ 200223 w 557114"/>
              <a:gd name="connsiteY37" fmla="*/ 389172 h 608062"/>
              <a:gd name="connsiteX38" fmla="*/ 255166 w 557114"/>
              <a:gd name="connsiteY38" fmla="*/ 510272 h 608062"/>
              <a:gd name="connsiteX39" fmla="*/ 258962 w 557114"/>
              <a:gd name="connsiteY39" fmla="*/ 430202 h 608062"/>
              <a:gd name="connsiteX40" fmla="*/ 232676 w 557114"/>
              <a:gd name="connsiteY40" fmla="*/ 375432 h 608062"/>
              <a:gd name="connsiteX41" fmla="*/ 243589 w 557114"/>
              <a:gd name="connsiteY41" fmla="*/ 355438 h 608062"/>
              <a:gd name="connsiteX42" fmla="*/ 276250 w 557114"/>
              <a:gd name="connsiteY42" fmla="*/ 0 h 608062"/>
              <a:gd name="connsiteX43" fmla="*/ 277674 w 557114"/>
              <a:gd name="connsiteY43" fmla="*/ 0 h 608062"/>
              <a:gd name="connsiteX44" fmla="*/ 277863 w 557114"/>
              <a:gd name="connsiteY44" fmla="*/ 0 h 608062"/>
              <a:gd name="connsiteX45" fmla="*/ 277958 w 557114"/>
              <a:gd name="connsiteY45" fmla="*/ 0 h 608062"/>
              <a:gd name="connsiteX46" fmla="*/ 279382 w 557114"/>
              <a:gd name="connsiteY46" fmla="*/ 0 h 608062"/>
              <a:gd name="connsiteX47" fmla="*/ 402570 w 557114"/>
              <a:gd name="connsiteY47" fmla="*/ 104895 h 608062"/>
              <a:gd name="connsiteX48" fmla="*/ 394693 w 557114"/>
              <a:gd name="connsiteY48" fmla="*/ 159001 h 608062"/>
              <a:gd name="connsiteX49" fmla="*/ 405892 w 557114"/>
              <a:gd name="connsiteY49" fmla="*/ 184774 h 608062"/>
              <a:gd name="connsiteX50" fmla="*/ 377040 w 557114"/>
              <a:gd name="connsiteY50" fmla="*/ 236890 h 608062"/>
              <a:gd name="connsiteX51" fmla="*/ 315731 w 557114"/>
              <a:gd name="connsiteY51" fmla="*/ 311274 h 608062"/>
              <a:gd name="connsiteX52" fmla="*/ 277958 w 557114"/>
              <a:gd name="connsiteY52" fmla="*/ 319707 h 608062"/>
              <a:gd name="connsiteX53" fmla="*/ 277958 w 557114"/>
              <a:gd name="connsiteY53" fmla="*/ 319802 h 608062"/>
              <a:gd name="connsiteX54" fmla="*/ 277863 w 557114"/>
              <a:gd name="connsiteY54" fmla="*/ 319802 h 608062"/>
              <a:gd name="connsiteX55" fmla="*/ 277674 w 557114"/>
              <a:gd name="connsiteY55" fmla="*/ 319802 h 608062"/>
              <a:gd name="connsiteX56" fmla="*/ 277674 w 557114"/>
              <a:gd name="connsiteY56" fmla="*/ 319707 h 608062"/>
              <a:gd name="connsiteX57" fmla="*/ 239901 w 557114"/>
              <a:gd name="connsiteY57" fmla="*/ 311274 h 608062"/>
              <a:gd name="connsiteX58" fmla="*/ 178592 w 557114"/>
              <a:gd name="connsiteY58" fmla="*/ 236890 h 608062"/>
              <a:gd name="connsiteX59" fmla="*/ 149740 w 557114"/>
              <a:gd name="connsiteY59" fmla="*/ 184774 h 608062"/>
              <a:gd name="connsiteX60" fmla="*/ 161034 w 557114"/>
              <a:gd name="connsiteY60" fmla="*/ 159001 h 608062"/>
              <a:gd name="connsiteX61" fmla="*/ 153062 w 557114"/>
              <a:gd name="connsiteY61" fmla="*/ 104895 h 608062"/>
              <a:gd name="connsiteX62" fmla="*/ 276250 w 557114"/>
              <a:gd name="connsiteY62" fmla="*/ 0 h 60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57114" h="608062">
                <a:moveTo>
                  <a:pt x="243589" y="355438"/>
                </a:moveTo>
                <a:lnTo>
                  <a:pt x="277656" y="355438"/>
                </a:lnTo>
                <a:lnTo>
                  <a:pt x="277940" y="355438"/>
                </a:lnTo>
                <a:lnTo>
                  <a:pt x="278604" y="355438"/>
                </a:lnTo>
                <a:lnTo>
                  <a:pt x="279174" y="355438"/>
                </a:lnTo>
                <a:lnTo>
                  <a:pt x="279458" y="355438"/>
                </a:lnTo>
                <a:lnTo>
                  <a:pt x="279553" y="355438"/>
                </a:lnTo>
                <a:lnTo>
                  <a:pt x="313620" y="355438"/>
                </a:lnTo>
                <a:cubicBezTo>
                  <a:pt x="325007" y="355438"/>
                  <a:pt x="330511" y="364630"/>
                  <a:pt x="324438" y="375432"/>
                </a:cubicBezTo>
                <a:cubicBezTo>
                  <a:pt x="321781" y="379980"/>
                  <a:pt x="298152" y="430202"/>
                  <a:pt x="298152" y="430202"/>
                </a:cubicBezTo>
                <a:lnTo>
                  <a:pt x="301948" y="510272"/>
                </a:lnTo>
                <a:cubicBezTo>
                  <a:pt x="317700" y="481655"/>
                  <a:pt x="343131" y="422432"/>
                  <a:pt x="356891" y="389172"/>
                </a:cubicBezTo>
                <a:cubicBezTo>
                  <a:pt x="356891" y="389172"/>
                  <a:pt x="356891" y="389172"/>
                  <a:pt x="356986" y="389172"/>
                </a:cubicBezTo>
                <a:cubicBezTo>
                  <a:pt x="359832" y="381117"/>
                  <a:pt x="367519" y="375337"/>
                  <a:pt x="376628" y="375337"/>
                </a:cubicBezTo>
                <a:cubicBezTo>
                  <a:pt x="379096" y="375337"/>
                  <a:pt x="381373" y="375716"/>
                  <a:pt x="383556" y="376474"/>
                </a:cubicBezTo>
                <a:cubicBezTo>
                  <a:pt x="383650" y="376474"/>
                  <a:pt x="383650" y="376474"/>
                  <a:pt x="383745" y="376569"/>
                </a:cubicBezTo>
                <a:cubicBezTo>
                  <a:pt x="387446" y="377706"/>
                  <a:pt x="464973" y="411724"/>
                  <a:pt x="518588" y="438920"/>
                </a:cubicBezTo>
                <a:cubicBezTo>
                  <a:pt x="542595" y="451049"/>
                  <a:pt x="557114" y="466305"/>
                  <a:pt x="557114" y="482224"/>
                </a:cubicBezTo>
                <a:lnTo>
                  <a:pt x="557114" y="608062"/>
                </a:lnTo>
                <a:lnTo>
                  <a:pt x="279743" y="608062"/>
                </a:lnTo>
                <a:lnTo>
                  <a:pt x="279458" y="608062"/>
                </a:lnTo>
                <a:lnTo>
                  <a:pt x="279364" y="608062"/>
                </a:lnTo>
                <a:lnTo>
                  <a:pt x="279174" y="608062"/>
                </a:lnTo>
                <a:lnTo>
                  <a:pt x="278984" y="608062"/>
                </a:lnTo>
                <a:lnTo>
                  <a:pt x="278604" y="608062"/>
                </a:lnTo>
                <a:lnTo>
                  <a:pt x="278130" y="608062"/>
                </a:lnTo>
                <a:lnTo>
                  <a:pt x="277940" y="608062"/>
                </a:lnTo>
                <a:lnTo>
                  <a:pt x="277845" y="608062"/>
                </a:lnTo>
                <a:lnTo>
                  <a:pt x="277750" y="608062"/>
                </a:lnTo>
                <a:lnTo>
                  <a:pt x="277656" y="608062"/>
                </a:lnTo>
                <a:lnTo>
                  <a:pt x="277371" y="608062"/>
                </a:lnTo>
                <a:lnTo>
                  <a:pt x="0" y="608062"/>
                </a:lnTo>
                <a:lnTo>
                  <a:pt x="0" y="482224"/>
                </a:lnTo>
                <a:cubicBezTo>
                  <a:pt x="0" y="466305"/>
                  <a:pt x="14519" y="451049"/>
                  <a:pt x="38621" y="438920"/>
                </a:cubicBezTo>
                <a:cubicBezTo>
                  <a:pt x="92141" y="411724"/>
                  <a:pt x="169668" y="377706"/>
                  <a:pt x="173464" y="376569"/>
                </a:cubicBezTo>
                <a:cubicBezTo>
                  <a:pt x="173464" y="376474"/>
                  <a:pt x="173464" y="376474"/>
                  <a:pt x="173558" y="376474"/>
                </a:cubicBezTo>
                <a:cubicBezTo>
                  <a:pt x="175741" y="375716"/>
                  <a:pt x="178018" y="375337"/>
                  <a:pt x="180486" y="375337"/>
                </a:cubicBezTo>
                <a:cubicBezTo>
                  <a:pt x="189595" y="375337"/>
                  <a:pt x="197282" y="381117"/>
                  <a:pt x="200223" y="389172"/>
                </a:cubicBezTo>
                <a:cubicBezTo>
                  <a:pt x="214078" y="422432"/>
                  <a:pt x="239414" y="481655"/>
                  <a:pt x="255166" y="510272"/>
                </a:cubicBezTo>
                <a:lnTo>
                  <a:pt x="258962" y="430202"/>
                </a:lnTo>
                <a:cubicBezTo>
                  <a:pt x="258962" y="430202"/>
                  <a:pt x="235333" y="379980"/>
                  <a:pt x="232676" y="375432"/>
                </a:cubicBezTo>
                <a:cubicBezTo>
                  <a:pt x="226603" y="364630"/>
                  <a:pt x="232107" y="355438"/>
                  <a:pt x="243589" y="355438"/>
                </a:cubicBezTo>
                <a:close/>
                <a:moveTo>
                  <a:pt x="276250" y="0"/>
                </a:moveTo>
                <a:cubicBezTo>
                  <a:pt x="276725" y="0"/>
                  <a:pt x="277199" y="0"/>
                  <a:pt x="277674" y="0"/>
                </a:cubicBezTo>
                <a:cubicBezTo>
                  <a:pt x="277769" y="0"/>
                  <a:pt x="277769" y="0"/>
                  <a:pt x="277863" y="0"/>
                </a:cubicBezTo>
                <a:cubicBezTo>
                  <a:pt x="277863" y="0"/>
                  <a:pt x="277863" y="0"/>
                  <a:pt x="277958" y="0"/>
                </a:cubicBezTo>
                <a:cubicBezTo>
                  <a:pt x="278433" y="0"/>
                  <a:pt x="278907" y="0"/>
                  <a:pt x="279382" y="0"/>
                </a:cubicBezTo>
                <a:cubicBezTo>
                  <a:pt x="385487" y="0"/>
                  <a:pt x="405417" y="75615"/>
                  <a:pt x="402570" y="104895"/>
                </a:cubicBezTo>
                <a:cubicBezTo>
                  <a:pt x="400387" y="128395"/>
                  <a:pt x="394693" y="159001"/>
                  <a:pt x="394693" y="159001"/>
                </a:cubicBezTo>
                <a:cubicBezTo>
                  <a:pt x="394693" y="159001"/>
                  <a:pt x="405892" y="164118"/>
                  <a:pt x="405892" y="184774"/>
                </a:cubicBezTo>
                <a:cubicBezTo>
                  <a:pt x="402001" y="236511"/>
                  <a:pt x="381311" y="214149"/>
                  <a:pt x="377040" y="236890"/>
                </a:cubicBezTo>
                <a:cubicBezTo>
                  <a:pt x="370017" y="274603"/>
                  <a:pt x="336610" y="301893"/>
                  <a:pt x="315731" y="311274"/>
                </a:cubicBezTo>
                <a:cubicBezTo>
                  <a:pt x="303583" y="316770"/>
                  <a:pt x="291055" y="319518"/>
                  <a:pt x="277958" y="319707"/>
                </a:cubicBezTo>
                <a:lnTo>
                  <a:pt x="277958" y="319802"/>
                </a:lnTo>
                <a:cubicBezTo>
                  <a:pt x="277863" y="319802"/>
                  <a:pt x="277863" y="319802"/>
                  <a:pt x="277863" y="319802"/>
                </a:cubicBezTo>
                <a:cubicBezTo>
                  <a:pt x="277769" y="319802"/>
                  <a:pt x="277769" y="319802"/>
                  <a:pt x="277674" y="319802"/>
                </a:cubicBezTo>
                <a:lnTo>
                  <a:pt x="277674" y="319707"/>
                </a:lnTo>
                <a:cubicBezTo>
                  <a:pt x="264577" y="319518"/>
                  <a:pt x="252049" y="316770"/>
                  <a:pt x="239901" y="311274"/>
                </a:cubicBezTo>
                <a:cubicBezTo>
                  <a:pt x="219022" y="301893"/>
                  <a:pt x="185615" y="274603"/>
                  <a:pt x="178592" y="236890"/>
                </a:cubicBezTo>
                <a:cubicBezTo>
                  <a:pt x="174321" y="214149"/>
                  <a:pt x="153631" y="236511"/>
                  <a:pt x="149740" y="184774"/>
                </a:cubicBezTo>
                <a:cubicBezTo>
                  <a:pt x="149740" y="164118"/>
                  <a:pt x="161034" y="159001"/>
                  <a:pt x="161034" y="159001"/>
                </a:cubicBezTo>
                <a:cubicBezTo>
                  <a:pt x="161034" y="159001"/>
                  <a:pt x="155245" y="128395"/>
                  <a:pt x="153062" y="104895"/>
                </a:cubicBezTo>
                <a:cubicBezTo>
                  <a:pt x="150215" y="75615"/>
                  <a:pt x="170145" y="0"/>
                  <a:pt x="276250" y="0"/>
                </a:cubicBezTo>
                <a:close/>
              </a:path>
            </a:pathLst>
          </a:custGeom>
          <a:solidFill>
            <a:schemeClr val="bg1"/>
          </a:solidFill>
          <a:ln>
            <a:noFill/>
          </a:ln>
        </p:spPr>
        <p:txBody>
          <a:bodyPr lIns="0" tIns="0" rIns="0" bIns="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26" name="组合 25">
            <a:extLst>
              <a:ext uri="{FF2B5EF4-FFF2-40B4-BE49-F238E27FC236}">
                <a16:creationId xmlns:a16="http://schemas.microsoft.com/office/drawing/2014/main" id="{AE6EB410-BF0E-4A44-8D65-F16A95D9F400}"/>
              </a:ext>
            </a:extLst>
          </p:cNvPr>
          <p:cNvGrpSpPr/>
          <p:nvPr/>
        </p:nvGrpSpPr>
        <p:grpSpPr>
          <a:xfrm>
            <a:off x="101601" y="135545"/>
            <a:ext cx="6096000" cy="656476"/>
            <a:chOff x="757382" y="200199"/>
            <a:chExt cx="6096000" cy="656476"/>
          </a:xfrm>
        </p:grpSpPr>
        <p:sp>
          <p:nvSpPr>
            <p:cNvPr id="27" name="Title 1">
              <a:extLst>
                <a:ext uri="{FF2B5EF4-FFF2-40B4-BE49-F238E27FC236}">
                  <a16:creationId xmlns:a16="http://schemas.microsoft.com/office/drawing/2014/main" id="{A131A49A-A445-4C48-95E3-4923F14948CF}"/>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8" name="文本框 27">
              <a:extLst>
                <a:ext uri="{FF2B5EF4-FFF2-40B4-BE49-F238E27FC236}">
                  <a16:creationId xmlns:a16="http://schemas.microsoft.com/office/drawing/2014/main" id="{3415BD4B-617D-4ED2-99B0-0BFAD9670384}"/>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167719347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750"/>
                                        <p:tgtEl>
                                          <p:spTgt spid="4"/>
                                        </p:tgtEl>
                                      </p:cBhvr>
                                    </p:animEffect>
                                  </p:childTnLst>
                                </p:cTn>
                              </p:par>
                              <p:par>
                                <p:cTn id="8" presetID="53" presetClass="entr" presetSubtype="16" fill="hold" grpId="0" nodeType="withEffect">
                                  <p:stCondLst>
                                    <p:cond delay="750"/>
                                  </p:stCondLst>
                                  <p:childTnLst>
                                    <p:set>
                                      <p:cBhvr>
                                        <p:cTn id="9" dur="1" fill="hold">
                                          <p:stCondLst>
                                            <p:cond delay="0"/>
                                          </p:stCondLst>
                                        </p:cTn>
                                        <p:tgtEl>
                                          <p:spTgt spid="18"/>
                                        </p:tgtEl>
                                        <p:attrNameLst>
                                          <p:attrName>style.visibility</p:attrName>
                                        </p:attrNameLst>
                                      </p:cBhvr>
                                      <p:to>
                                        <p:strVal val="visible"/>
                                      </p:to>
                                    </p:set>
                                    <p:anim calcmode="lin" valueType="num">
                                      <p:cBhvr>
                                        <p:cTn id="10" dur="500" fill="hold"/>
                                        <p:tgtEl>
                                          <p:spTgt spid="18"/>
                                        </p:tgtEl>
                                        <p:attrNameLst>
                                          <p:attrName>ppt_w</p:attrName>
                                        </p:attrNameLst>
                                      </p:cBhvr>
                                      <p:tavLst>
                                        <p:tav tm="0">
                                          <p:val>
                                            <p:fltVal val="0"/>
                                          </p:val>
                                        </p:tav>
                                        <p:tav tm="100000">
                                          <p:val>
                                            <p:strVal val="#ppt_w"/>
                                          </p:val>
                                        </p:tav>
                                      </p:tavLst>
                                    </p:anim>
                                    <p:anim calcmode="lin" valueType="num">
                                      <p:cBhvr>
                                        <p:cTn id="11" dur="500" fill="hold"/>
                                        <p:tgtEl>
                                          <p:spTgt spid="18"/>
                                        </p:tgtEl>
                                        <p:attrNameLst>
                                          <p:attrName>ppt_h</p:attrName>
                                        </p:attrNameLst>
                                      </p:cBhvr>
                                      <p:tavLst>
                                        <p:tav tm="0">
                                          <p:val>
                                            <p:fltVal val="0"/>
                                          </p:val>
                                        </p:tav>
                                        <p:tav tm="100000">
                                          <p:val>
                                            <p:strVal val="#ppt_h"/>
                                          </p:val>
                                        </p:tav>
                                      </p:tavLst>
                                    </p:anim>
                                    <p:animEffect transition="in" filter="fade">
                                      <p:cBhvr>
                                        <p:cTn id="12" dur="500"/>
                                        <p:tgtEl>
                                          <p:spTgt spid="18"/>
                                        </p:tgtEl>
                                      </p:cBhvr>
                                    </p:animEffect>
                                  </p:childTnLst>
                                </p:cTn>
                              </p:par>
                              <p:par>
                                <p:cTn id="13" presetID="22" presetClass="entr" presetSubtype="1" fill="hold" nodeType="withEffect">
                                  <p:stCondLst>
                                    <p:cond delay="1250"/>
                                  </p:stCondLst>
                                  <p:childTnLst>
                                    <p:set>
                                      <p:cBhvr>
                                        <p:cTn id="14" dur="1" fill="hold">
                                          <p:stCondLst>
                                            <p:cond delay="0"/>
                                          </p:stCondLst>
                                        </p:cTn>
                                        <p:tgtEl>
                                          <p:spTgt spid="6"/>
                                        </p:tgtEl>
                                        <p:attrNameLst>
                                          <p:attrName>style.visibility</p:attrName>
                                        </p:attrNameLst>
                                      </p:cBhvr>
                                      <p:to>
                                        <p:strVal val="visible"/>
                                      </p:to>
                                    </p:set>
                                    <p:animEffect transition="in" filter="wipe(up)">
                                      <p:cBhvr>
                                        <p:cTn id="15" dur="500"/>
                                        <p:tgtEl>
                                          <p:spTgt spid="6"/>
                                        </p:tgtEl>
                                      </p:cBhvr>
                                    </p:animEffect>
                                  </p:childTnLst>
                                </p:cTn>
                              </p:par>
                              <p:par>
                                <p:cTn id="16" presetID="21" presetClass="entr" presetSubtype="1" fill="hold" grpId="0" nodeType="withEffect">
                                  <p:stCondLst>
                                    <p:cond delay="1750"/>
                                  </p:stCondLst>
                                  <p:childTnLst>
                                    <p:set>
                                      <p:cBhvr>
                                        <p:cTn id="17" dur="1" fill="hold">
                                          <p:stCondLst>
                                            <p:cond delay="0"/>
                                          </p:stCondLst>
                                        </p:cTn>
                                        <p:tgtEl>
                                          <p:spTgt spid="2"/>
                                        </p:tgtEl>
                                        <p:attrNameLst>
                                          <p:attrName>style.visibility</p:attrName>
                                        </p:attrNameLst>
                                      </p:cBhvr>
                                      <p:to>
                                        <p:strVal val="visible"/>
                                      </p:to>
                                    </p:set>
                                    <p:animEffect transition="in" filter="wheel(1)">
                                      <p:cBhvr>
                                        <p:cTn id="18" dur="750"/>
                                        <p:tgtEl>
                                          <p:spTgt spid="2"/>
                                        </p:tgtEl>
                                      </p:cBhvr>
                                    </p:animEffect>
                                  </p:childTnLst>
                                </p:cTn>
                              </p:par>
                              <p:par>
                                <p:cTn id="19" presetID="53" presetClass="entr" presetSubtype="16" fill="hold" grpId="0" nodeType="withEffect">
                                  <p:stCondLst>
                                    <p:cond delay="2500"/>
                                  </p:stCondLst>
                                  <p:childTnLst>
                                    <p:set>
                                      <p:cBhvr>
                                        <p:cTn id="20" dur="1" fill="hold">
                                          <p:stCondLst>
                                            <p:cond delay="0"/>
                                          </p:stCondLst>
                                        </p:cTn>
                                        <p:tgtEl>
                                          <p:spTgt spid="19"/>
                                        </p:tgtEl>
                                        <p:attrNameLst>
                                          <p:attrName>style.visibility</p:attrName>
                                        </p:attrNameLst>
                                      </p:cBhvr>
                                      <p:to>
                                        <p:strVal val="visible"/>
                                      </p:to>
                                    </p:set>
                                    <p:anim calcmode="lin" valueType="num">
                                      <p:cBhvr>
                                        <p:cTn id="21" dur="500" fill="hold"/>
                                        <p:tgtEl>
                                          <p:spTgt spid="19"/>
                                        </p:tgtEl>
                                        <p:attrNameLst>
                                          <p:attrName>ppt_w</p:attrName>
                                        </p:attrNameLst>
                                      </p:cBhvr>
                                      <p:tavLst>
                                        <p:tav tm="0">
                                          <p:val>
                                            <p:fltVal val="0"/>
                                          </p:val>
                                        </p:tav>
                                        <p:tav tm="100000">
                                          <p:val>
                                            <p:strVal val="#ppt_w"/>
                                          </p:val>
                                        </p:tav>
                                      </p:tavLst>
                                    </p:anim>
                                    <p:anim calcmode="lin" valueType="num">
                                      <p:cBhvr>
                                        <p:cTn id="22" dur="500" fill="hold"/>
                                        <p:tgtEl>
                                          <p:spTgt spid="19"/>
                                        </p:tgtEl>
                                        <p:attrNameLst>
                                          <p:attrName>ppt_h</p:attrName>
                                        </p:attrNameLst>
                                      </p:cBhvr>
                                      <p:tavLst>
                                        <p:tav tm="0">
                                          <p:val>
                                            <p:fltVal val="0"/>
                                          </p:val>
                                        </p:tav>
                                        <p:tav tm="100000">
                                          <p:val>
                                            <p:strVal val="#ppt_h"/>
                                          </p:val>
                                        </p:tav>
                                      </p:tavLst>
                                    </p:anim>
                                    <p:animEffect transition="in" filter="fade">
                                      <p:cBhvr>
                                        <p:cTn id="23" dur="500"/>
                                        <p:tgtEl>
                                          <p:spTgt spid="19"/>
                                        </p:tgtEl>
                                      </p:cBhvr>
                                    </p:animEffect>
                                  </p:childTnLst>
                                </p:cTn>
                              </p:par>
                              <p:par>
                                <p:cTn id="24" presetID="22" presetClass="entr" presetSubtype="1" fill="hold" nodeType="withEffect">
                                  <p:stCondLst>
                                    <p:cond delay="3000"/>
                                  </p:stCondLst>
                                  <p:childTnLst>
                                    <p:set>
                                      <p:cBhvr>
                                        <p:cTn id="25" dur="1" fill="hold">
                                          <p:stCondLst>
                                            <p:cond delay="0"/>
                                          </p:stCondLst>
                                        </p:cTn>
                                        <p:tgtEl>
                                          <p:spTgt spid="9"/>
                                        </p:tgtEl>
                                        <p:attrNameLst>
                                          <p:attrName>style.visibility</p:attrName>
                                        </p:attrNameLst>
                                      </p:cBhvr>
                                      <p:to>
                                        <p:strVal val="visible"/>
                                      </p:to>
                                    </p:set>
                                    <p:animEffect transition="in" filter="wipe(up)">
                                      <p:cBhvr>
                                        <p:cTn id="26" dur="500"/>
                                        <p:tgtEl>
                                          <p:spTgt spid="9"/>
                                        </p:tgtEl>
                                      </p:cBhvr>
                                    </p:animEffect>
                                  </p:childTnLst>
                                </p:cTn>
                              </p:par>
                              <p:par>
                                <p:cTn id="27" presetID="21" presetClass="entr" presetSubtype="1" fill="hold" grpId="0" nodeType="withEffect">
                                  <p:stCondLst>
                                    <p:cond delay="3500"/>
                                  </p:stCondLst>
                                  <p:childTnLst>
                                    <p:set>
                                      <p:cBhvr>
                                        <p:cTn id="28" dur="1" fill="hold">
                                          <p:stCondLst>
                                            <p:cond delay="0"/>
                                          </p:stCondLst>
                                        </p:cTn>
                                        <p:tgtEl>
                                          <p:spTgt spid="3"/>
                                        </p:tgtEl>
                                        <p:attrNameLst>
                                          <p:attrName>style.visibility</p:attrName>
                                        </p:attrNameLst>
                                      </p:cBhvr>
                                      <p:to>
                                        <p:strVal val="visible"/>
                                      </p:to>
                                    </p:set>
                                    <p:animEffect transition="in" filter="wheel(1)">
                                      <p:cBhvr>
                                        <p:cTn id="29" dur="750"/>
                                        <p:tgtEl>
                                          <p:spTgt spid="3"/>
                                        </p:tgtEl>
                                      </p:cBhvr>
                                    </p:animEffect>
                                  </p:childTnLst>
                                </p:cTn>
                              </p:par>
                              <p:par>
                                <p:cTn id="30" presetID="53" presetClass="entr" presetSubtype="16" fill="hold" grpId="0" nodeType="withEffect">
                                  <p:stCondLst>
                                    <p:cond delay="4250"/>
                                  </p:stCondLst>
                                  <p:childTnLst>
                                    <p:set>
                                      <p:cBhvr>
                                        <p:cTn id="31" dur="1" fill="hold">
                                          <p:stCondLst>
                                            <p:cond delay="0"/>
                                          </p:stCondLst>
                                        </p:cTn>
                                        <p:tgtEl>
                                          <p:spTgt spid="20"/>
                                        </p:tgtEl>
                                        <p:attrNameLst>
                                          <p:attrName>style.visibility</p:attrName>
                                        </p:attrNameLst>
                                      </p:cBhvr>
                                      <p:to>
                                        <p:strVal val="visible"/>
                                      </p:to>
                                    </p:set>
                                    <p:anim calcmode="lin" valueType="num">
                                      <p:cBhvr>
                                        <p:cTn id="32" dur="500" fill="hold"/>
                                        <p:tgtEl>
                                          <p:spTgt spid="20"/>
                                        </p:tgtEl>
                                        <p:attrNameLst>
                                          <p:attrName>ppt_w</p:attrName>
                                        </p:attrNameLst>
                                      </p:cBhvr>
                                      <p:tavLst>
                                        <p:tav tm="0">
                                          <p:val>
                                            <p:fltVal val="0"/>
                                          </p:val>
                                        </p:tav>
                                        <p:tav tm="100000">
                                          <p:val>
                                            <p:strVal val="#ppt_w"/>
                                          </p:val>
                                        </p:tav>
                                      </p:tavLst>
                                    </p:anim>
                                    <p:anim calcmode="lin" valueType="num">
                                      <p:cBhvr>
                                        <p:cTn id="33" dur="500" fill="hold"/>
                                        <p:tgtEl>
                                          <p:spTgt spid="20"/>
                                        </p:tgtEl>
                                        <p:attrNameLst>
                                          <p:attrName>ppt_h</p:attrName>
                                        </p:attrNameLst>
                                      </p:cBhvr>
                                      <p:tavLst>
                                        <p:tav tm="0">
                                          <p:val>
                                            <p:fltVal val="0"/>
                                          </p:val>
                                        </p:tav>
                                        <p:tav tm="100000">
                                          <p:val>
                                            <p:strVal val="#ppt_h"/>
                                          </p:val>
                                        </p:tav>
                                      </p:tavLst>
                                    </p:anim>
                                    <p:animEffect transition="in" filter="fade">
                                      <p:cBhvr>
                                        <p:cTn id="34" dur="500"/>
                                        <p:tgtEl>
                                          <p:spTgt spid="20"/>
                                        </p:tgtEl>
                                      </p:cBhvr>
                                    </p:animEffect>
                                  </p:childTnLst>
                                </p:cTn>
                              </p:par>
                              <p:par>
                                <p:cTn id="35" presetID="22" presetClass="entr" presetSubtype="1" fill="hold" nodeType="withEffect">
                                  <p:stCondLst>
                                    <p:cond delay="4750"/>
                                  </p:stCondLst>
                                  <p:childTnLst>
                                    <p:set>
                                      <p:cBhvr>
                                        <p:cTn id="36" dur="1" fill="hold">
                                          <p:stCondLst>
                                            <p:cond delay="0"/>
                                          </p:stCondLst>
                                        </p:cTn>
                                        <p:tgtEl>
                                          <p:spTgt spid="12"/>
                                        </p:tgtEl>
                                        <p:attrNameLst>
                                          <p:attrName>style.visibility</p:attrName>
                                        </p:attrNameLst>
                                      </p:cBhvr>
                                      <p:to>
                                        <p:strVal val="visible"/>
                                      </p:to>
                                    </p:set>
                                    <p:animEffect transition="in" filter="wipe(up)">
                                      <p:cBhvr>
                                        <p:cTn id="37" dur="500"/>
                                        <p:tgtEl>
                                          <p:spTgt spid="12"/>
                                        </p:tgtEl>
                                      </p:cBhvr>
                                    </p:animEffect>
                                  </p:childTnLst>
                                </p:cTn>
                              </p:par>
                              <p:par>
                                <p:cTn id="38" presetID="21" presetClass="entr" presetSubtype="1" fill="hold" grpId="0" nodeType="withEffect">
                                  <p:stCondLst>
                                    <p:cond delay="5250"/>
                                  </p:stCondLst>
                                  <p:childTnLst>
                                    <p:set>
                                      <p:cBhvr>
                                        <p:cTn id="39" dur="1" fill="hold">
                                          <p:stCondLst>
                                            <p:cond delay="0"/>
                                          </p:stCondLst>
                                        </p:cTn>
                                        <p:tgtEl>
                                          <p:spTgt spid="5"/>
                                        </p:tgtEl>
                                        <p:attrNameLst>
                                          <p:attrName>style.visibility</p:attrName>
                                        </p:attrNameLst>
                                      </p:cBhvr>
                                      <p:to>
                                        <p:strVal val="visible"/>
                                      </p:to>
                                    </p:set>
                                    <p:animEffect transition="in" filter="wheel(1)">
                                      <p:cBhvr>
                                        <p:cTn id="40" dur="750"/>
                                        <p:tgtEl>
                                          <p:spTgt spid="5"/>
                                        </p:tgtEl>
                                      </p:cBhvr>
                                    </p:animEffect>
                                  </p:childTnLst>
                                </p:cTn>
                              </p:par>
                              <p:par>
                                <p:cTn id="41" presetID="53" presetClass="entr" presetSubtype="16" fill="hold" grpId="0" nodeType="withEffect">
                                  <p:stCondLst>
                                    <p:cond delay="6000"/>
                                  </p:stCondLst>
                                  <p:childTnLst>
                                    <p:set>
                                      <p:cBhvr>
                                        <p:cTn id="42" dur="1" fill="hold">
                                          <p:stCondLst>
                                            <p:cond delay="0"/>
                                          </p:stCondLst>
                                        </p:cTn>
                                        <p:tgtEl>
                                          <p:spTgt spid="21"/>
                                        </p:tgtEl>
                                        <p:attrNameLst>
                                          <p:attrName>style.visibility</p:attrName>
                                        </p:attrNameLst>
                                      </p:cBhvr>
                                      <p:to>
                                        <p:strVal val="visible"/>
                                      </p:to>
                                    </p:set>
                                    <p:anim calcmode="lin" valueType="num">
                                      <p:cBhvr>
                                        <p:cTn id="43" dur="500" fill="hold"/>
                                        <p:tgtEl>
                                          <p:spTgt spid="21"/>
                                        </p:tgtEl>
                                        <p:attrNameLst>
                                          <p:attrName>ppt_w</p:attrName>
                                        </p:attrNameLst>
                                      </p:cBhvr>
                                      <p:tavLst>
                                        <p:tav tm="0">
                                          <p:val>
                                            <p:fltVal val="0"/>
                                          </p:val>
                                        </p:tav>
                                        <p:tav tm="100000">
                                          <p:val>
                                            <p:strVal val="#ppt_w"/>
                                          </p:val>
                                        </p:tav>
                                      </p:tavLst>
                                    </p:anim>
                                    <p:anim calcmode="lin" valueType="num">
                                      <p:cBhvr>
                                        <p:cTn id="44" dur="500" fill="hold"/>
                                        <p:tgtEl>
                                          <p:spTgt spid="21"/>
                                        </p:tgtEl>
                                        <p:attrNameLst>
                                          <p:attrName>ppt_h</p:attrName>
                                        </p:attrNameLst>
                                      </p:cBhvr>
                                      <p:tavLst>
                                        <p:tav tm="0">
                                          <p:val>
                                            <p:fltVal val="0"/>
                                          </p:val>
                                        </p:tav>
                                        <p:tav tm="100000">
                                          <p:val>
                                            <p:strVal val="#ppt_h"/>
                                          </p:val>
                                        </p:tav>
                                      </p:tavLst>
                                    </p:anim>
                                    <p:animEffect transition="in" filter="fade">
                                      <p:cBhvr>
                                        <p:cTn id="45" dur="500"/>
                                        <p:tgtEl>
                                          <p:spTgt spid="21"/>
                                        </p:tgtEl>
                                      </p:cBhvr>
                                    </p:animEffect>
                                  </p:childTnLst>
                                </p:cTn>
                              </p:par>
                              <p:par>
                                <p:cTn id="46" presetID="22" presetClass="entr" presetSubtype="1" fill="hold" nodeType="withEffect">
                                  <p:stCondLst>
                                    <p:cond delay="6500"/>
                                  </p:stCondLst>
                                  <p:childTnLst>
                                    <p:set>
                                      <p:cBhvr>
                                        <p:cTn id="47" dur="1" fill="hold">
                                          <p:stCondLst>
                                            <p:cond delay="0"/>
                                          </p:stCondLst>
                                        </p:cTn>
                                        <p:tgtEl>
                                          <p:spTgt spid="15"/>
                                        </p:tgtEl>
                                        <p:attrNameLst>
                                          <p:attrName>style.visibility</p:attrName>
                                        </p:attrNameLst>
                                      </p:cBhvr>
                                      <p:to>
                                        <p:strVal val="visible"/>
                                      </p:to>
                                    </p:set>
                                    <p:animEffect transition="in" filter="wipe(up)">
                                      <p:cBhvr>
                                        <p:cTn id="4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Graphic spid="3" grpId="0">
        <p:bldAsOne/>
      </p:bldGraphic>
      <p:bldGraphic spid="4" grpId="0">
        <p:bldAsOne/>
      </p:bldGraphic>
      <p:bldGraphic spid="5" grpId="0">
        <p:bldAsOne/>
      </p:bldGraphic>
      <p:bldP spid="18" grpId="0"/>
      <p:bldP spid="19" grpId="0"/>
      <p:bldP spid="20" grpId="0"/>
      <p:bldP spid="2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9">
            <a:extLst>
              <a:ext uri="{FF2B5EF4-FFF2-40B4-BE49-F238E27FC236}">
                <a16:creationId xmlns:a16="http://schemas.microsoft.com/office/drawing/2014/main" id="{4A64FF70-D1BB-4AB5-9A30-7AF103294700}"/>
              </a:ext>
            </a:extLst>
          </p:cNvPr>
          <p:cNvSpPr/>
          <p:nvPr/>
        </p:nvSpPr>
        <p:spPr>
          <a:xfrm>
            <a:off x="821586" y="1618949"/>
            <a:ext cx="3766679" cy="4580467"/>
          </a:xfrm>
          <a:prstGeom prst="rect">
            <a:avLst/>
          </a:prstGeom>
          <a:solidFill>
            <a:schemeClr val="accent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32"/>
            <a:endParaRPr lang="zh-CN" altLang="en-US" sz="20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 name="8">
            <a:extLst>
              <a:ext uri="{FF2B5EF4-FFF2-40B4-BE49-F238E27FC236}">
                <a16:creationId xmlns:a16="http://schemas.microsoft.com/office/drawing/2014/main" id="{21BB39A8-2A8A-440F-BF46-219D6FA11EFC}"/>
              </a:ext>
            </a:extLst>
          </p:cNvPr>
          <p:cNvSpPr txBox="1"/>
          <p:nvPr/>
        </p:nvSpPr>
        <p:spPr>
          <a:xfrm>
            <a:off x="1160867" y="2494301"/>
            <a:ext cx="2964075" cy="1866967"/>
          </a:xfrm>
          <a:prstGeom prst="rect">
            <a:avLst/>
          </a:prstGeom>
          <a:noFill/>
          <a:ln>
            <a:noFill/>
          </a:ln>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buSzPct val="25000"/>
            </a:pPr>
            <a:r>
              <a:rPr lang="zh-CN" altLang="en-US" sz="12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您的内容打在这里，或者通过复制您的文本后，在此框中选择粘贴您的内容打在这里，或者通过复制您的文本后，在此框中选择粘贴您的内容打在这里，或者通过复制您的文本后，在此框中选择粘贴您的内容打在这里，或者通过复制您的文本后，在此框中选择粘贴</a:t>
            </a:r>
          </a:p>
          <a:p>
            <a:pPr>
              <a:lnSpc>
                <a:spcPct val="150000"/>
              </a:lnSpc>
              <a:buSzPct val="25000"/>
            </a:pPr>
            <a:endParaRPr lang="zh-CN" altLang="en-US" sz="12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nSpc>
                <a:spcPct val="150000"/>
              </a:lnSpc>
              <a:buSzPct val="25000"/>
            </a:pPr>
            <a:endParaRPr lang="zh-CN" altLang="en-US" sz="12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nSpc>
                <a:spcPct val="150000"/>
              </a:lnSpc>
              <a:buSzPct val="25000"/>
            </a:pPr>
            <a:endParaRPr lang="zh-CN" altLang="en-US" sz="12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nSpc>
                <a:spcPct val="150000"/>
              </a:lnSpc>
              <a:buSzPct val="25000"/>
            </a:pPr>
            <a:endParaRPr lang="zh-CN" altLang="en-US" sz="12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 name="7">
            <a:extLst>
              <a:ext uri="{FF2B5EF4-FFF2-40B4-BE49-F238E27FC236}">
                <a16:creationId xmlns:a16="http://schemas.microsoft.com/office/drawing/2014/main" id="{C3A6AD5F-3A36-4757-B5CE-FCB63EC95DA5}"/>
              </a:ext>
            </a:extLst>
          </p:cNvPr>
          <p:cNvSpPr txBox="1"/>
          <p:nvPr/>
        </p:nvSpPr>
        <p:spPr>
          <a:xfrm>
            <a:off x="1160867" y="1927057"/>
            <a:ext cx="2964075" cy="424469"/>
          </a:xfrm>
          <a:prstGeom prst="rect">
            <a:avLst/>
          </a:prstGeom>
          <a:noFill/>
          <a:ln>
            <a:noFill/>
          </a:ln>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buSzPct val="25000"/>
            </a:pPr>
            <a:r>
              <a:rPr lang="zh-CN" altLang="en-US" sz="2000"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在此单击添加标题</a:t>
            </a:r>
          </a:p>
        </p:txBody>
      </p:sp>
      <p:cxnSp>
        <p:nvCxnSpPr>
          <p:cNvPr id="5" name="直接连接符 4">
            <a:extLst>
              <a:ext uri="{FF2B5EF4-FFF2-40B4-BE49-F238E27FC236}">
                <a16:creationId xmlns:a16="http://schemas.microsoft.com/office/drawing/2014/main" id="{B4FD95F6-10BB-4E97-9A1F-46117E6242D9}"/>
              </a:ext>
            </a:extLst>
          </p:cNvPr>
          <p:cNvCxnSpPr/>
          <p:nvPr/>
        </p:nvCxnSpPr>
        <p:spPr>
          <a:xfrm>
            <a:off x="1263046" y="2353141"/>
            <a:ext cx="2861897" cy="0"/>
          </a:xfrm>
          <a:prstGeom prst="line">
            <a:avLst/>
          </a:prstGeom>
          <a:ln w="1905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6" name="6">
            <a:extLst>
              <a:ext uri="{FF2B5EF4-FFF2-40B4-BE49-F238E27FC236}">
                <a16:creationId xmlns:a16="http://schemas.microsoft.com/office/drawing/2014/main" id="{FE61DF66-14C9-44E8-A478-863A37368B0D}"/>
              </a:ext>
            </a:extLst>
          </p:cNvPr>
          <p:cNvSpPr/>
          <p:nvPr/>
        </p:nvSpPr>
        <p:spPr bwMode="auto">
          <a:xfrm>
            <a:off x="6366985" y="2242642"/>
            <a:ext cx="4998971" cy="708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buSzPct val="25000"/>
            </a:pPr>
            <a: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您的内容打在这里，或者通过复制您的文本后，在此框中选择粘贴您的内容打在这里，或者通过复制您的文本后，在此框中选择粘贴</a:t>
            </a:r>
          </a:p>
          <a:p>
            <a:pPr>
              <a:lnSpc>
                <a:spcPct val="150000"/>
              </a:lnSpc>
              <a:buSzPct val="25000"/>
            </a:pPr>
            <a:endPar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5">
            <a:extLst>
              <a:ext uri="{FF2B5EF4-FFF2-40B4-BE49-F238E27FC236}">
                <a16:creationId xmlns:a16="http://schemas.microsoft.com/office/drawing/2014/main" id="{2A7F1BA4-7BC8-411A-B51E-DDD1F383A45A}"/>
              </a:ext>
            </a:extLst>
          </p:cNvPr>
          <p:cNvSpPr txBox="1"/>
          <p:nvPr/>
        </p:nvSpPr>
        <p:spPr bwMode="auto">
          <a:xfrm>
            <a:off x="6366986" y="1869793"/>
            <a:ext cx="4998975" cy="37284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endParaRPr lang="en-US" altLang="zh-CN" sz="2000"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 name="4">
            <a:extLst>
              <a:ext uri="{FF2B5EF4-FFF2-40B4-BE49-F238E27FC236}">
                <a16:creationId xmlns:a16="http://schemas.microsoft.com/office/drawing/2014/main" id="{2A714D43-5767-46D2-A0A6-B90FA68B8D81}"/>
              </a:ext>
            </a:extLst>
          </p:cNvPr>
          <p:cNvSpPr/>
          <p:nvPr/>
        </p:nvSpPr>
        <p:spPr bwMode="auto">
          <a:xfrm>
            <a:off x="6366985" y="3741443"/>
            <a:ext cx="4998971" cy="708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buSzPct val="25000"/>
            </a:pPr>
            <a: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您的内容打在这里，或者通过复制您的文本后，在此框中选择粘贴您的内容打在这里，或者通过复制您的文本后，在此框中选择粘贴</a:t>
            </a:r>
          </a:p>
          <a:p>
            <a:pPr>
              <a:lnSpc>
                <a:spcPct val="150000"/>
              </a:lnSpc>
              <a:buSzPct val="25000"/>
            </a:pPr>
            <a:endPar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 name="3">
            <a:extLst>
              <a:ext uri="{FF2B5EF4-FFF2-40B4-BE49-F238E27FC236}">
                <a16:creationId xmlns:a16="http://schemas.microsoft.com/office/drawing/2014/main" id="{19ABBC0D-7D80-4298-B498-69A423FD551D}"/>
              </a:ext>
            </a:extLst>
          </p:cNvPr>
          <p:cNvSpPr txBox="1"/>
          <p:nvPr/>
        </p:nvSpPr>
        <p:spPr bwMode="auto">
          <a:xfrm>
            <a:off x="6366986" y="3368594"/>
            <a:ext cx="4998975" cy="37284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endParaRPr lang="en-US" altLang="zh-CN" sz="2000"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0" name="2">
            <a:extLst>
              <a:ext uri="{FF2B5EF4-FFF2-40B4-BE49-F238E27FC236}">
                <a16:creationId xmlns:a16="http://schemas.microsoft.com/office/drawing/2014/main" id="{4940B2EA-D88B-477E-8F98-C37215D2DFE6}"/>
              </a:ext>
            </a:extLst>
          </p:cNvPr>
          <p:cNvSpPr/>
          <p:nvPr/>
        </p:nvSpPr>
        <p:spPr bwMode="auto">
          <a:xfrm>
            <a:off x="6366985" y="5240246"/>
            <a:ext cx="4998971" cy="708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buSzPct val="25000"/>
            </a:pPr>
            <a: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您的内容打在这里，或者通过复制您的文本后，在此框中选择粘贴您的内容打在这里，或者通过复制您的文本后，在此框中选择粘贴</a:t>
            </a:r>
          </a:p>
          <a:p>
            <a:pPr>
              <a:lnSpc>
                <a:spcPct val="150000"/>
              </a:lnSpc>
              <a:buSzPct val="25000"/>
            </a:pPr>
            <a:endPar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1" name="1">
            <a:extLst>
              <a:ext uri="{FF2B5EF4-FFF2-40B4-BE49-F238E27FC236}">
                <a16:creationId xmlns:a16="http://schemas.microsoft.com/office/drawing/2014/main" id="{DE8AB4A8-BC02-4D49-A5AD-8A8AC1396363}"/>
              </a:ext>
            </a:extLst>
          </p:cNvPr>
          <p:cNvSpPr txBox="1"/>
          <p:nvPr/>
        </p:nvSpPr>
        <p:spPr bwMode="auto">
          <a:xfrm>
            <a:off x="6366986" y="4867397"/>
            <a:ext cx="4998975" cy="37284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endParaRPr lang="en-US" altLang="zh-CN" sz="2000"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cxnSp>
        <p:nvCxnSpPr>
          <p:cNvPr id="12" name="直接连接符 11">
            <a:extLst>
              <a:ext uri="{FF2B5EF4-FFF2-40B4-BE49-F238E27FC236}">
                <a16:creationId xmlns:a16="http://schemas.microsoft.com/office/drawing/2014/main" id="{02888549-A0E0-402F-9ED0-854C59A768C0}"/>
              </a:ext>
            </a:extLst>
          </p:cNvPr>
          <p:cNvCxnSpPr/>
          <p:nvPr/>
        </p:nvCxnSpPr>
        <p:spPr>
          <a:xfrm>
            <a:off x="6471605" y="3159780"/>
            <a:ext cx="4894355"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B0A44DF3-5FC7-436E-97DA-09F70836C4A3}"/>
              </a:ext>
            </a:extLst>
          </p:cNvPr>
          <p:cNvCxnSpPr/>
          <p:nvPr/>
        </p:nvCxnSpPr>
        <p:spPr>
          <a:xfrm>
            <a:off x="6471605" y="4658583"/>
            <a:ext cx="4894355"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pic>
        <p:nvPicPr>
          <p:cNvPr id="14" name="图片 13">
            <a:extLst>
              <a:ext uri="{FF2B5EF4-FFF2-40B4-BE49-F238E27FC236}">
                <a16:creationId xmlns:a16="http://schemas.microsoft.com/office/drawing/2014/main" id="{2F2BA5BC-39C6-4A8E-BF27-E4CE1552E8C8}"/>
              </a:ext>
            </a:extLst>
          </p:cNvPr>
          <p:cNvPicPr>
            <a:picLocks noChangeAspect="1"/>
          </p:cNvPicPr>
          <p:nvPr/>
        </p:nvPicPr>
        <p:blipFill>
          <a:blip r:embed="rId2">
            <a:extLst>
              <a:ext uri="{28A0092B-C50C-407E-A947-70E740481C1C}">
                <a14:useLocalDpi xmlns:a14="http://schemas.microsoft.com/office/drawing/2010/main" val="0"/>
              </a:ext>
            </a:extLst>
          </a:blip>
          <a:srcRect l="16671" r="16671"/>
          <a:stretch/>
        </p:blipFill>
        <p:spPr>
          <a:xfrm>
            <a:off x="5195021" y="4828759"/>
            <a:ext cx="1038252" cy="1038252"/>
          </a:xfrm>
          <a:custGeom>
            <a:avLst/>
            <a:gdLst>
              <a:gd name="connsiteX0" fmla="*/ 519126 w 1038252"/>
              <a:gd name="connsiteY0" fmla="*/ 0 h 1038252"/>
              <a:gd name="connsiteX1" fmla="*/ 1038252 w 1038252"/>
              <a:gd name="connsiteY1" fmla="*/ 519126 h 1038252"/>
              <a:gd name="connsiteX2" fmla="*/ 519126 w 1038252"/>
              <a:gd name="connsiteY2" fmla="*/ 1038252 h 1038252"/>
              <a:gd name="connsiteX3" fmla="*/ 0 w 1038252"/>
              <a:gd name="connsiteY3" fmla="*/ 519126 h 1038252"/>
              <a:gd name="connsiteX4" fmla="*/ 519126 w 1038252"/>
              <a:gd name="connsiteY4" fmla="*/ 0 h 1038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8252" h="1038252">
                <a:moveTo>
                  <a:pt x="519126" y="0"/>
                </a:moveTo>
                <a:cubicBezTo>
                  <a:pt x="805831" y="0"/>
                  <a:pt x="1038252" y="232421"/>
                  <a:pt x="1038252" y="519126"/>
                </a:cubicBezTo>
                <a:cubicBezTo>
                  <a:pt x="1038252" y="805831"/>
                  <a:pt x="805831" y="1038252"/>
                  <a:pt x="519126" y="1038252"/>
                </a:cubicBezTo>
                <a:cubicBezTo>
                  <a:pt x="232421" y="1038252"/>
                  <a:pt x="0" y="805831"/>
                  <a:pt x="0" y="519126"/>
                </a:cubicBezTo>
                <a:cubicBezTo>
                  <a:pt x="0" y="232421"/>
                  <a:pt x="232421" y="0"/>
                  <a:pt x="519126" y="0"/>
                </a:cubicBezTo>
                <a:close/>
              </a:path>
            </a:pathLst>
          </a:custGeom>
        </p:spPr>
      </p:pic>
      <p:pic>
        <p:nvPicPr>
          <p:cNvPr id="15" name="图片 14">
            <a:extLst>
              <a:ext uri="{FF2B5EF4-FFF2-40B4-BE49-F238E27FC236}">
                <a16:creationId xmlns:a16="http://schemas.microsoft.com/office/drawing/2014/main" id="{EA00E713-07EE-4CE2-943C-5BA732224140}"/>
              </a:ext>
            </a:extLst>
          </p:cNvPr>
          <p:cNvPicPr>
            <a:picLocks noChangeAspect="1"/>
          </p:cNvPicPr>
          <p:nvPr/>
        </p:nvPicPr>
        <p:blipFill>
          <a:blip r:embed="rId3">
            <a:extLst>
              <a:ext uri="{28A0092B-C50C-407E-A947-70E740481C1C}">
                <a14:useLocalDpi xmlns:a14="http://schemas.microsoft.com/office/drawing/2010/main" val="0"/>
              </a:ext>
            </a:extLst>
          </a:blip>
          <a:srcRect l="16626" r="16626"/>
          <a:stretch/>
        </p:blipFill>
        <p:spPr>
          <a:xfrm>
            <a:off x="5195021" y="3390057"/>
            <a:ext cx="1038252" cy="1038252"/>
          </a:xfrm>
          <a:custGeom>
            <a:avLst/>
            <a:gdLst>
              <a:gd name="connsiteX0" fmla="*/ 519126 w 1038252"/>
              <a:gd name="connsiteY0" fmla="*/ 0 h 1038252"/>
              <a:gd name="connsiteX1" fmla="*/ 1038252 w 1038252"/>
              <a:gd name="connsiteY1" fmla="*/ 519126 h 1038252"/>
              <a:gd name="connsiteX2" fmla="*/ 519126 w 1038252"/>
              <a:gd name="connsiteY2" fmla="*/ 1038252 h 1038252"/>
              <a:gd name="connsiteX3" fmla="*/ 0 w 1038252"/>
              <a:gd name="connsiteY3" fmla="*/ 519126 h 1038252"/>
              <a:gd name="connsiteX4" fmla="*/ 519126 w 1038252"/>
              <a:gd name="connsiteY4" fmla="*/ 0 h 1038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8252" h="1038252">
                <a:moveTo>
                  <a:pt x="519126" y="0"/>
                </a:moveTo>
                <a:cubicBezTo>
                  <a:pt x="805831" y="0"/>
                  <a:pt x="1038252" y="232421"/>
                  <a:pt x="1038252" y="519126"/>
                </a:cubicBezTo>
                <a:cubicBezTo>
                  <a:pt x="1038252" y="805831"/>
                  <a:pt x="805831" y="1038252"/>
                  <a:pt x="519126" y="1038252"/>
                </a:cubicBezTo>
                <a:cubicBezTo>
                  <a:pt x="232421" y="1038252"/>
                  <a:pt x="0" y="805831"/>
                  <a:pt x="0" y="519126"/>
                </a:cubicBezTo>
                <a:cubicBezTo>
                  <a:pt x="0" y="232421"/>
                  <a:pt x="232421" y="0"/>
                  <a:pt x="519126" y="0"/>
                </a:cubicBezTo>
                <a:close/>
              </a:path>
            </a:pathLst>
          </a:custGeom>
        </p:spPr>
      </p:pic>
      <p:pic>
        <p:nvPicPr>
          <p:cNvPr id="16" name="图片 15">
            <a:extLst>
              <a:ext uri="{FF2B5EF4-FFF2-40B4-BE49-F238E27FC236}">
                <a16:creationId xmlns:a16="http://schemas.microsoft.com/office/drawing/2014/main" id="{45AF5B25-78BA-4F56-A612-F795976210B6}"/>
              </a:ext>
            </a:extLst>
          </p:cNvPr>
          <p:cNvPicPr>
            <a:picLocks noChangeAspect="1"/>
          </p:cNvPicPr>
          <p:nvPr/>
        </p:nvPicPr>
        <p:blipFill>
          <a:blip r:embed="rId4">
            <a:extLst>
              <a:ext uri="{28A0092B-C50C-407E-A947-70E740481C1C}">
                <a14:useLocalDpi xmlns:a14="http://schemas.microsoft.com/office/drawing/2010/main" val="0"/>
              </a:ext>
            </a:extLst>
          </a:blip>
          <a:srcRect l="16671" r="16671"/>
          <a:stretch/>
        </p:blipFill>
        <p:spPr>
          <a:xfrm>
            <a:off x="5195021" y="1927057"/>
            <a:ext cx="1038252" cy="1038252"/>
          </a:xfrm>
          <a:custGeom>
            <a:avLst/>
            <a:gdLst>
              <a:gd name="connsiteX0" fmla="*/ 519126 w 1038252"/>
              <a:gd name="connsiteY0" fmla="*/ 0 h 1038252"/>
              <a:gd name="connsiteX1" fmla="*/ 1038252 w 1038252"/>
              <a:gd name="connsiteY1" fmla="*/ 519126 h 1038252"/>
              <a:gd name="connsiteX2" fmla="*/ 519126 w 1038252"/>
              <a:gd name="connsiteY2" fmla="*/ 1038252 h 1038252"/>
              <a:gd name="connsiteX3" fmla="*/ 0 w 1038252"/>
              <a:gd name="connsiteY3" fmla="*/ 519126 h 1038252"/>
              <a:gd name="connsiteX4" fmla="*/ 519126 w 1038252"/>
              <a:gd name="connsiteY4" fmla="*/ 0 h 1038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8252" h="1038252">
                <a:moveTo>
                  <a:pt x="519126" y="0"/>
                </a:moveTo>
                <a:cubicBezTo>
                  <a:pt x="805831" y="0"/>
                  <a:pt x="1038252" y="232421"/>
                  <a:pt x="1038252" y="519126"/>
                </a:cubicBezTo>
                <a:cubicBezTo>
                  <a:pt x="1038252" y="805831"/>
                  <a:pt x="805831" y="1038252"/>
                  <a:pt x="519126" y="1038252"/>
                </a:cubicBezTo>
                <a:cubicBezTo>
                  <a:pt x="232421" y="1038252"/>
                  <a:pt x="0" y="805831"/>
                  <a:pt x="0" y="519126"/>
                </a:cubicBezTo>
                <a:cubicBezTo>
                  <a:pt x="0" y="232421"/>
                  <a:pt x="232421" y="0"/>
                  <a:pt x="519126" y="0"/>
                </a:cubicBezTo>
                <a:close/>
              </a:path>
            </a:pathLst>
          </a:custGeom>
        </p:spPr>
      </p:pic>
      <p:grpSp>
        <p:nvGrpSpPr>
          <p:cNvPr id="17" name="组合 16">
            <a:extLst>
              <a:ext uri="{FF2B5EF4-FFF2-40B4-BE49-F238E27FC236}">
                <a16:creationId xmlns:a16="http://schemas.microsoft.com/office/drawing/2014/main" id="{EF452675-535B-49CA-A647-54A2A52E2087}"/>
              </a:ext>
            </a:extLst>
          </p:cNvPr>
          <p:cNvGrpSpPr/>
          <p:nvPr/>
        </p:nvGrpSpPr>
        <p:grpSpPr>
          <a:xfrm>
            <a:off x="101601" y="135545"/>
            <a:ext cx="6096000" cy="656476"/>
            <a:chOff x="757382" y="200199"/>
            <a:chExt cx="6096000" cy="656476"/>
          </a:xfrm>
        </p:grpSpPr>
        <p:sp>
          <p:nvSpPr>
            <p:cNvPr id="18" name="Title 1">
              <a:extLst>
                <a:ext uri="{FF2B5EF4-FFF2-40B4-BE49-F238E27FC236}">
                  <a16:creationId xmlns:a16="http://schemas.microsoft.com/office/drawing/2014/main" id="{D0AD71F9-182A-4A3A-AF66-B4CD25954F37}"/>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9" name="文本框 18">
              <a:extLst>
                <a:ext uri="{FF2B5EF4-FFF2-40B4-BE49-F238E27FC236}">
                  <a16:creationId xmlns:a16="http://schemas.microsoft.com/office/drawing/2014/main" id="{7DF0E1A1-1FB4-4E92-9DB6-F4AB38A2BC64}"/>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21884777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31" presetClass="entr" presetSubtype="0" fill="hold" nodeType="after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1000" fill="hold"/>
                                        <p:tgtEl>
                                          <p:spTgt spid="14"/>
                                        </p:tgtEl>
                                        <p:attrNameLst>
                                          <p:attrName>ppt_w</p:attrName>
                                        </p:attrNameLst>
                                      </p:cBhvr>
                                      <p:tavLst>
                                        <p:tav tm="0">
                                          <p:val>
                                            <p:fltVal val="0"/>
                                          </p:val>
                                        </p:tav>
                                        <p:tav tm="100000">
                                          <p:val>
                                            <p:strVal val="#ppt_w"/>
                                          </p:val>
                                        </p:tav>
                                      </p:tavLst>
                                    </p:anim>
                                    <p:anim calcmode="lin" valueType="num">
                                      <p:cBhvr>
                                        <p:cTn id="29" dur="1000" fill="hold"/>
                                        <p:tgtEl>
                                          <p:spTgt spid="14"/>
                                        </p:tgtEl>
                                        <p:attrNameLst>
                                          <p:attrName>ppt_h</p:attrName>
                                        </p:attrNameLst>
                                      </p:cBhvr>
                                      <p:tavLst>
                                        <p:tav tm="0">
                                          <p:val>
                                            <p:fltVal val="0"/>
                                          </p:val>
                                        </p:tav>
                                        <p:tav tm="100000">
                                          <p:val>
                                            <p:strVal val="#ppt_h"/>
                                          </p:val>
                                        </p:tav>
                                      </p:tavLst>
                                    </p:anim>
                                    <p:anim calcmode="lin" valueType="num">
                                      <p:cBhvr>
                                        <p:cTn id="30" dur="1000" fill="hold"/>
                                        <p:tgtEl>
                                          <p:spTgt spid="14"/>
                                        </p:tgtEl>
                                        <p:attrNameLst>
                                          <p:attrName>style.rotation</p:attrName>
                                        </p:attrNameLst>
                                      </p:cBhvr>
                                      <p:tavLst>
                                        <p:tav tm="0">
                                          <p:val>
                                            <p:fltVal val="90"/>
                                          </p:val>
                                        </p:tav>
                                        <p:tav tm="100000">
                                          <p:val>
                                            <p:fltVal val="0"/>
                                          </p:val>
                                        </p:tav>
                                      </p:tavLst>
                                    </p:anim>
                                    <p:animEffect transition="in" filter="fade">
                                      <p:cBhvr>
                                        <p:cTn id="31" dur="1000"/>
                                        <p:tgtEl>
                                          <p:spTgt spid="14"/>
                                        </p:tgtEl>
                                      </p:cBhvr>
                                    </p:animEffect>
                                  </p:childTnLst>
                                </p:cTn>
                              </p:par>
                              <p:par>
                                <p:cTn id="32" presetID="31" presetClass="entr" presetSubtype="0" fill="hold" nodeType="withEffect">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cBhvr>
                                        <p:cTn id="34" dur="1000" fill="hold"/>
                                        <p:tgtEl>
                                          <p:spTgt spid="15"/>
                                        </p:tgtEl>
                                        <p:attrNameLst>
                                          <p:attrName>ppt_w</p:attrName>
                                        </p:attrNameLst>
                                      </p:cBhvr>
                                      <p:tavLst>
                                        <p:tav tm="0">
                                          <p:val>
                                            <p:fltVal val="0"/>
                                          </p:val>
                                        </p:tav>
                                        <p:tav tm="100000">
                                          <p:val>
                                            <p:strVal val="#ppt_w"/>
                                          </p:val>
                                        </p:tav>
                                      </p:tavLst>
                                    </p:anim>
                                    <p:anim calcmode="lin" valueType="num">
                                      <p:cBhvr>
                                        <p:cTn id="35" dur="1000" fill="hold"/>
                                        <p:tgtEl>
                                          <p:spTgt spid="15"/>
                                        </p:tgtEl>
                                        <p:attrNameLst>
                                          <p:attrName>ppt_h</p:attrName>
                                        </p:attrNameLst>
                                      </p:cBhvr>
                                      <p:tavLst>
                                        <p:tav tm="0">
                                          <p:val>
                                            <p:fltVal val="0"/>
                                          </p:val>
                                        </p:tav>
                                        <p:tav tm="100000">
                                          <p:val>
                                            <p:strVal val="#ppt_h"/>
                                          </p:val>
                                        </p:tav>
                                      </p:tavLst>
                                    </p:anim>
                                    <p:anim calcmode="lin" valueType="num">
                                      <p:cBhvr>
                                        <p:cTn id="36" dur="1000" fill="hold"/>
                                        <p:tgtEl>
                                          <p:spTgt spid="15"/>
                                        </p:tgtEl>
                                        <p:attrNameLst>
                                          <p:attrName>style.rotation</p:attrName>
                                        </p:attrNameLst>
                                      </p:cBhvr>
                                      <p:tavLst>
                                        <p:tav tm="0">
                                          <p:val>
                                            <p:fltVal val="90"/>
                                          </p:val>
                                        </p:tav>
                                        <p:tav tm="100000">
                                          <p:val>
                                            <p:fltVal val="0"/>
                                          </p:val>
                                        </p:tav>
                                      </p:tavLst>
                                    </p:anim>
                                    <p:animEffect transition="in" filter="fade">
                                      <p:cBhvr>
                                        <p:cTn id="37" dur="1000"/>
                                        <p:tgtEl>
                                          <p:spTgt spid="15"/>
                                        </p:tgtEl>
                                      </p:cBhvr>
                                    </p:animEffect>
                                  </p:childTnLst>
                                </p:cTn>
                              </p:par>
                              <p:par>
                                <p:cTn id="38" presetID="31" presetClass="entr" presetSubtype="0" fill="hold" nodeType="withEffect">
                                  <p:stCondLst>
                                    <p:cond delay="0"/>
                                  </p:stCondLst>
                                  <p:childTnLst>
                                    <p:set>
                                      <p:cBhvr>
                                        <p:cTn id="39" dur="1" fill="hold">
                                          <p:stCondLst>
                                            <p:cond delay="0"/>
                                          </p:stCondLst>
                                        </p:cTn>
                                        <p:tgtEl>
                                          <p:spTgt spid="16"/>
                                        </p:tgtEl>
                                        <p:attrNameLst>
                                          <p:attrName>style.visibility</p:attrName>
                                        </p:attrNameLst>
                                      </p:cBhvr>
                                      <p:to>
                                        <p:strVal val="visible"/>
                                      </p:to>
                                    </p:set>
                                    <p:anim calcmode="lin" valueType="num">
                                      <p:cBhvr>
                                        <p:cTn id="40" dur="1000" fill="hold"/>
                                        <p:tgtEl>
                                          <p:spTgt spid="16"/>
                                        </p:tgtEl>
                                        <p:attrNameLst>
                                          <p:attrName>ppt_w</p:attrName>
                                        </p:attrNameLst>
                                      </p:cBhvr>
                                      <p:tavLst>
                                        <p:tav tm="0">
                                          <p:val>
                                            <p:fltVal val="0"/>
                                          </p:val>
                                        </p:tav>
                                        <p:tav tm="100000">
                                          <p:val>
                                            <p:strVal val="#ppt_w"/>
                                          </p:val>
                                        </p:tav>
                                      </p:tavLst>
                                    </p:anim>
                                    <p:anim calcmode="lin" valueType="num">
                                      <p:cBhvr>
                                        <p:cTn id="41" dur="1000" fill="hold"/>
                                        <p:tgtEl>
                                          <p:spTgt spid="16"/>
                                        </p:tgtEl>
                                        <p:attrNameLst>
                                          <p:attrName>ppt_h</p:attrName>
                                        </p:attrNameLst>
                                      </p:cBhvr>
                                      <p:tavLst>
                                        <p:tav tm="0">
                                          <p:val>
                                            <p:fltVal val="0"/>
                                          </p:val>
                                        </p:tav>
                                        <p:tav tm="100000">
                                          <p:val>
                                            <p:strVal val="#ppt_h"/>
                                          </p:val>
                                        </p:tav>
                                      </p:tavLst>
                                    </p:anim>
                                    <p:anim calcmode="lin" valueType="num">
                                      <p:cBhvr>
                                        <p:cTn id="42" dur="1000" fill="hold"/>
                                        <p:tgtEl>
                                          <p:spTgt spid="16"/>
                                        </p:tgtEl>
                                        <p:attrNameLst>
                                          <p:attrName>style.rotation</p:attrName>
                                        </p:attrNameLst>
                                      </p:cBhvr>
                                      <p:tavLst>
                                        <p:tav tm="0">
                                          <p:val>
                                            <p:fltVal val="90"/>
                                          </p:val>
                                        </p:tav>
                                        <p:tav tm="100000">
                                          <p:val>
                                            <p:fltVal val="0"/>
                                          </p:val>
                                        </p:tav>
                                      </p:tavLst>
                                    </p:anim>
                                    <p:animEffect transition="in" filter="fade">
                                      <p:cBhvr>
                                        <p:cTn id="43" dur="1000"/>
                                        <p:tgtEl>
                                          <p:spTgt spid="16"/>
                                        </p:tgtEl>
                                      </p:cBhvr>
                                    </p:animEffect>
                                  </p:childTnLst>
                                </p:cTn>
                              </p:par>
                            </p:childTnLst>
                          </p:cTn>
                        </p:par>
                        <p:par>
                          <p:cTn id="44" fill="hold">
                            <p:stCondLst>
                              <p:cond delay="2000"/>
                            </p:stCondLst>
                            <p:childTnLst>
                              <p:par>
                                <p:cTn id="45" presetID="53" presetClass="entr" presetSubtype="16" fill="hold" nodeType="after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53" presetClass="entr" presetSubtype="16" fill="hold" nodeType="with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p:cTn id="52" dur="500" fill="hold"/>
                                        <p:tgtEl>
                                          <p:spTgt spid="13"/>
                                        </p:tgtEl>
                                        <p:attrNameLst>
                                          <p:attrName>ppt_w</p:attrName>
                                        </p:attrNameLst>
                                      </p:cBhvr>
                                      <p:tavLst>
                                        <p:tav tm="0">
                                          <p:val>
                                            <p:fltVal val="0"/>
                                          </p:val>
                                        </p:tav>
                                        <p:tav tm="100000">
                                          <p:val>
                                            <p:strVal val="#ppt_w"/>
                                          </p:val>
                                        </p:tav>
                                      </p:tavLst>
                                    </p:anim>
                                    <p:anim calcmode="lin" valueType="num">
                                      <p:cBhvr>
                                        <p:cTn id="53" dur="500" fill="hold"/>
                                        <p:tgtEl>
                                          <p:spTgt spid="13"/>
                                        </p:tgtEl>
                                        <p:attrNameLst>
                                          <p:attrName>ppt_h</p:attrName>
                                        </p:attrNameLst>
                                      </p:cBhvr>
                                      <p:tavLst>
                                        <p:tav tm="0">
                                          <p:val>
                                            <p:fltVal val="0"/>
                                          </p:val>
                                        </p:tav>
                                        <p:tav tm="100000">
                                          <p:val>
                                            <p:strVal val="#ppt_h"/>
                                          </p:val>
                                        </p:tav>
                                      </p:tavLst>
                                    </p:anim>
                                    <p:animEffect transition="in" filter="fade">
                                      <p:cBhvr>
                                        <p:cTn id="54" dur="500"/>
                                        <p:tgtEl>
                                          <p:spTgt spid="13"/>
                                        </p:tgtEl>
                                      </p:cBhvr>
                                    </p:animEffect>
                                  </p:childTnLst>
                                </p:cTn>
                              </p:par>
                            </p:childTnLst>
                          </p:cTn>
                        </p:par>
                        <p:par>
                          <p:cTn id="55" fill="hold">
                            <p:stCondLst>
                              <p:cond delay="2500"/>
                            </p:stCondLst>
                            <p:childTnLst>
                              <p:par>
                                <p:cTn id="56" presetID="37" presetClass="entr" presetSubtype="0" fill="hold" grpId="0" nodeType="afterEffect">
                                  <p:stCondLst>
                                    <p:cond delay="0"/>
                                  </p:stCondLst>
                                  <p:childTnLst>
                                    <p:set>
                                      <p:cBhvr>
                                        <p:cTn id="57" dur="1" fill="hold">
                                          <p:stCondLst>
                                            <p:cond delay="0"/>
                                          </p:stCondLst>
                                        </p:cTn>
                                        <p:tgtEl>
                                          <p:spTgt spid="6"/>
                                        </p:tgtEl>
                                        <p:attrNameLst>
                                          <p:attrName>style.visibility</p:attrName>
                                        </p:attrNameLst>
                                      </p:cBhvr>
                                      <p:to>
                                        <p:strVal val="visible"/>
                                      </p:to>
                                    </p:set>
                                    <p:animEffect transition="in" filter="fade">
                                      <p:cBhvr>
                                        <p:cTn id="58" dur="1000"/>
                                        <p:tgtEl>
                                          <p:spTgt spid="6"/>
                                        </p:tgtEl>
                                      </p:cBhvr>
                                    </p:animEffect>
                                    <p:anim calcmode="lin" valueType="num">
                                      <p:cBhvr>
                                        <p:cTn id="59" dur="1000" fill="hold"/>
                                        <p:tgtEl>
                                          <p:spTgt spid="6"/>
                                        </p:tgtEl>
                                        <p:attrNameLst>
                                          <p:attrName>ppt_x</p:attrName>
                                        </p:attrNameLst>
                                      </p:cBhvr>
                                      <p:tavLst>
                                        <p:tav tm="0">
                                          <p:val>
                                            <p:strVal val="#ppt_x"/>
                                          </p:val>
                                        </p:tav>
                                        <p:tav tm="100000">
                                          <p:val>
                                            <p:strVal val="#ppt_x"/>
                                          </p:val>
                                        </p:tav>
                                      </p:tavLst>
                                    </p:anim>
                                    <p:anim calcmode="lin" valueType="num">
                                      <p:cBhvr>
                                        <p:cTn id="60" dur="900" decel="100000" fill="hold"/>
                                        <p:tgtEl>
                                          <p:spTgt spid="6"/>
                                        </p:tgtEl>
                                        <p:attrNameLst>
                                          <p:attrName>ppt_y</p:attrName>
                                        </p:attrNameLst>
                                      </p:cBhvr>
                                      <p:tavLst>
                                        <p:tav tm="0">
                                          <p:val>
                                            <p:strVal val="#ppt_y+1"/>
                                          </p:val>
                                        </p:tav>
                                        <p:tav tm="100000">
                                          <p:val>
                                            <p:strVal val="#ppt_y-.03"/>
                                          </p:val>
                                        </p:tav>
                                      </p:tavLst>
                                    </p:anim>
                                    <p:anim calcmode="lin" valueType="num">
                                      <p:cBhvr>
                                        <p:cTn id="61"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par>
                                <p:cTn id="62" presetID="37" presetClass="entr" presetSubtype="0" fill="hold" grpId="0" nodeType="withEffect">
                                  <p:stCondLst>
                                    <p:cond delay="0"/>
                                  </p:stCondLst>
                                  <p:childTnLst>
                                    <p:set>
                                      <p:cBhvr>
                                        <p:cTn id="63" dur="1" fill="hold">
                                          <p:stCondLst>
                                            <p:cond delay="0"/>
                                          </p:stCondLst>
                                        </p:cTn>
                                        <p:tgtEl>
                                          <p:spTgt spid="7"/>
                                        </p:tgtEl>
                                        <p:attrNameLst>
                                          <p:attrName>style.visibility</p:attrName>
                                        </p:attrNameLst>
                                      </p:cBhvr>
                                      <p:to>
                                        <p:strVal val="visible"/>
                                      </p:to>
                                    </p:set>
                                    <p:animEffect transition="in" filter="fade">
                                      <p:cBhvr>
                                        <p:cTn id="64" dur="1000"/>
                                        <p:tgtEl>
                                          <p:spTgt spid="7"/>
                                        </p:tgtEl>
                                      </p:cBhvr>
                                    </p:animEffect>
                                    <p:anim calcmode="lin" valueType="num">
                                      <p:cBhvr>
                                        <p:cTn id="65" dur="1000" fill="hold"/>
                                        <p:tgtEl>
                                          <p:spTgt spid="7"/>
                                        </p:tgtEl>
                                        <p:attrNameLst>
                                          <p:attrName>ppt_x</p:attrName>
                                        </p:attrNameLst>
                                      </p:cBhvr>
                                      <p:tavLst>
                                        <p:tav tm="0">
                                          <p:val>
                                            <p:strVal val="#ppt_x"/>
                                          </p:val>
                                        </p:tav>
                                        <p:tav tm="100000">
                                          <p:val>
                                            <p:strVal val="#ppt_x"/>
                                          </p:val>
                                        </p:tav>
                                      </p:tavLst>
                                    </p:anim>
                                    <p:anim calcmode="lin" valueType="num">
                                      <p:cBhvr>
                                        <p:cTn id="66" dur="900" decel="100000" fill="hold"/>
                                        <p:tgtEl>
                                          <p:spTgt spid="7"/>
                                        </p:tgtEl>
                                        <p:attrNameLst>
                                          <p:attrName>ppt_y</p:attrName>
                                        </p:attrNameLst>
                                      </p:cBhvr>
                                      <p:tavLst>
                                        <p:tav tm="0">
                                          <p:val>
                                            <p:strVal val="#ppt_y+1"/>
                                          </p:val>
                                        </p:tav>
                                        <p:tav tm="100000">
                                          <p:val>
                                            <p:strVal val="#ppt_y-.03"/>
                                          </p:val>
                                        </p:tav>
                                      </p:tavLst>
                                    </p:anim>
                                    <p:anim calcmode="lin" valueType="num">
                                      <p:cBhvr>
                                        <p:cTn id="67"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par>
                                <p:cTn id="68" presetID="37" presetClass="entr" presetSubtype="0" fill="hold" grpId="0" nodeType="with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fade">
                                      <p:cBhvr>
                                        <p:cTn id="70" dur="1000"/>
                                        <p:tgtEl>
                                          <p:spTgt spid="9"/>
                                        </p:tgtEl>
                                      </p:cBhvr>
                                    </p:animEffect>
                                    <p:anim calcmode="lin" valueType="num">
                                      <p:cBhvr>
                                        <p:cTn id="71" dur="1000" fill="hold"/>
                                        <p:tgtEl>
                                          <p:spTgt spid="9"/>
                                        </p:tgtEl>
                                        <p:attrNameLst>
                                          <p:attrName>ppt_x</p:attrName>
                                        </p:attrNameLst>
                                      </p:cBhvr>
                                      <p:tavLst>
                                        <p:tav tm="0">
                                          <p:val>
                                            <p:strVal val="#ppt_x"/>
                                          </p:val>
                                        </p:tav>
                                        <p:tav tm="100000">
                                          <p:val>
                                            <p:strVal val="#ppt_x"/>
                                          </p:val>
                                        </p:tav>
                                      </p:tavLst>
                                    </p:anim>
                                    <p:anim calcmode="lin" valueType="num">
                                      <p:cBhvr>
                                        <p:cTn id="72" dur="900" decel="100000" fill="hold"/>
                                        <p:tgtEl>
                                          <p:spTgt spid="9"/>
                                        </p:tgtEl>
                                        <p:attrNameLst>
                                          <p:attrName>ppt_y</p:attrName>
                                        </p:attrNameLst>
                                      </p:cBhvr>
                                      <p:tavLst>
                                        <p:tav tm="0">
                                          <p:val>
                                            <p:strVal val="#ppt_y+1"/>
                                          </p:val>
                                        </p:tav>
                                        <p:tav tm="100000">
                                          <p:val>
                                            <p:strVal val="#ppt_y-.03"/>
                                          </p:val>
                                        </p:tav>
                                      </p:tavLst>
                                    </p:anim>
                                    <p:anim calcmode="lin" valueType="num">
                                      <p:cBhvr>
                                        <p:cTn id="73"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par>
                                <p:cTn id="74" presetID="37" presetClass="entr" presetSubtype="0" fill="hold" grpId="0" nodeType="withEffect">
                                  <p:stCondLst>
                                    <p:cond delay="0"/>
                                  </p:stCondLst>
                                  <p:childTnLst>
                                    <p:set>
                                      <p:cBhvr>
                                        <p:cTn id="75" dur="1" fill="hold">
                                          <p:stCondLst>
                                            <p:cond delay="0"/>
                                          </p:stCondLst>
                                        </p:cTn>
                                        <p:tgtEl>
                                          <p:spTgt spid="8"/>
                                        </p:tgtEl>
                                        <p:attrNameLst>
                                          <p:attrName>style.visibility</p:attrName>
                                        </p:attrNameLst>
                                      </p:cBhvr>
                                      <p:to>
                                        <p:strVal val="visible"/>
                                      </p:to>
                                    </p:set>
                                    <p:animEffect transition="in" filter="fade">
                                      <p:cBhvr>
                                        <p:cTn id="76" dur="1000"/>
                                        <p:tgtEl>
                                          <p:spTgt spid="8"/>
                                        </p:tgtEl>
                                      </p:cBhvr>
                                    </p:animEffect>
                                    <p:anim calcmode="lin" valueType="num">
                                      <p:cBhvr>
                                        <p:cTn id="77" dur="1000" fill="hold"/>
                                        <p:tgtEl>
                                          <p:spTgt spid="8"/>
                                        </p:tgtEl>
                                        <p:attrNameLst>
                                          <p:attrName>ppt_x</p:attrName>
                                        </p:attrNameLst>
                                      </p:cBhvr>
                                      <p:tavLst>
                                        <p:tav tm="0">
                                          <p:val>
                                            <p:strVal val="#ppt_x"/>
                                          </p:val>
                                        </p:tav>
                                        <p:tav tm="100000">
                                          <p:val>
                                            <p:strVal val="#ppt_x"/>
                                          </p:val>
                                        </p:tav>
                                      </p:tavLst>
                                    </p:anim>
                                    <p:anim calcmode="lin" valueType="num">
                                      <p:cBhvr>
                                        <p:cTn id="78" dur="900" decel="100000" fill="hold"/>
                                        <p:tgtEl>
                                          <p:spTgt spid="8"/>
                                        </p:tgtEl>
                                        <p:attrNameLst>
                                          <p:attrName>ppt_y</p:attrName>
                                        </p:attrNameLst>
                                      </p:cBhvr>
                                      <p:tavLst>
                                        <p:tav tm="0">
                                          <p:val>
                                            <p:strVal val="#ppt_y+1"/>
                                          </p:val>
                                        </p:tav>
                                        <p:tav tm="100000">
                                          <p:val>
                                            <p:strVal val="#ppt_y-.03"/>
                                          </p:val>
                                        </p:tav>
                                      </p:tavLst>
                                    </p:anim>
                                    <p:anim calcmode="lin" valueType="num">
                                      <p:cBhvr>
                                        <p:cTn id="79"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80" presetID="37" presetClass="entr" presetSubtype="0" fill="hold" grpId="0" nodeType="withEffect">
                                  <p:stCondLst>
                                    <p:cond delay="0"/>
                                  </p:stCondLst>
                                  <p:childTnLst>
                                    <p:set>
                                      <p:cBhvr>
                                        <p:cTn id="81" dur="1" fill="hold">
                                          <p:stCondLst>
                                            <p:cond delay="0"/>
                                          </p:stCondLst>
                                        </p:cTn>
                                        <p:tgtEl>
                                          <p:spTgt spid="11"/>
                                        </p:tgtEl>
                                        <p:attrNameLst>
                                          <p:attrName>style.visibility</p:attrName>
                                        </p:attrNameLst>
                                      </p:cBhvr>
                                      <p:to>
                                        <p:strVal val="visible"/>
                                      </p:to>
                                    </p:set>
                                    <p:animEffect transition="in" filter="fade">
                                      <p:cBhvr>
                                        <p:cTn id="82" dur="1000"/>
                                        <p:tgtEl>
                                          <p:spTgt spid="11"/>
                                        </p:tgtEl>
                                      </p:cBhvr>
                                    </p:animEffect>
                                    <p:anim calcmode="lin" valueType="num">
                                      <p:cBhvr>
                                        <p:cTn id="83" dur="1000" fill="hold"/>
                                        <p:tgtEl>
                                          <p:spTgt spid="11"/>
                                        </p:tgtEl>
                                        <p:attrNameLst>
                                          <p:attrName>ppt_x</p:attrName>
                                        </p:attrNameLst>
                                      </p:cBhvr>
                                      <p:tavLst>
                                        <p:tav tm="0">
                                          <p:val>
                                            <p:strVal val="#ppt_x"/>
                                          </p:val>
                                        </p:tav>
                                        <p:tav tm="100000">
                                          <p:val>
                                            <p:strVal val="#ppt_x"/>
                                          </p:val>
                                        </p:tav>
                                      </p:tavLst>
                                    </p:anim>
                                    <p:anim calcmode="lin" valueType="num">
                                      <p:cBhvr>
                                        <p:cTn id="84" dur="900" decel="100000" fill="hold"/>
                                        <p:tgtEl>
                                          <p:spTgt spid="11"/>
                                        </p:tgtEl>
                                        <p:attrNameLst>
                                          <p:attrName>ppt_y</p:attrName>
                                        </p:attrNameLst>
                                      </p:cBhvr>
                                      <p:tavLst>
                                        <p:tav tm="0">
                                          <p:val>
                                            <p:strVal val="#ppt_y+1"/>
                                          </p:val>
                                        </p:tav>
                                        <p:tav tm="100000">
                                          <p:val>
                                            <p:strVal val="#ppt_y-.03"/>
                                          </p:val>
                                        </p:tav>
                                      </p:tavLst>
                                    </p:anim>
                                    <p:anim calcmode="lin" valueType="num">
                                      <p:cBhvr>
                                        <p:cTn id="85"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par>
                                <p:cTn id="86" presetID="37" presetClass="entr" presetSubtype="0" fill="hold" grpId="0" nodeType="withEffect">
                                  <p:stCondLst>
                                    <p:cond delay="0"/>
                                  </p:stCondLst>
                                  <p:childTnLst>
                                    <p:set>
                                      <p:cBhvr>
                                        <p:cTn id="87" dur="1" fill="hold">
                                          <p:stCondLst>
                                            <p:cond delay="0"/>
                                          </p:stCondLst>
                                        </p:cTn>
                                        <p:tgtEl>
                                          <p:spTgt spid="10"/>
                                        </p:tgtEl>
                                        <p:attrNameLst>
                                          <p:attrName>style.visibility</p:attrName>
                                        </p:attrNameLst>
                                      </p:cBhvr>
                                      <p:to>
                                        <p:strVal val="visible"/>
                                      </p:to>
                                    </p:set>
                                    <p:animEffect transition="in" filter="fade">
                                      <p:cBhvr>
                                        <p:cTn id="88" dur="1000"/>
                                        <p:tgtEl>
                                          <p:spTgt spid="10"/>
                                        </p:tgtEl>
                                      </p:cBhvr>
                                    </p:animEffect>
                                    <p:anim calcmode="lin" valueType="num">
                                      <p:cBhvr>
                                        <p:cTn id="89" dur="1000" fill="hold"/>
                                        <p:tgtEl>
                                          <p:spTgt spid="10"/>
                                        </p:tgtEl>
                                        <p:attrNameLst>
                                          <p:attrName>ppt_x</p:attrName>
                                        </p:attrNameLst>
                                      </p:cBhvr>
                                      <p:tavLst>
                                        <p:tav tm="0">
                                          <p:val>
                                            <p:strVal val="#ppt_x"/>
                                          </p:val>
                                        </p:tav>
                                        <p:tav tm="100000">
                                          <p:val>
                                            <p:strVal val="#ppt_x"/>
                                          </p:val>
                                        </p:tav>
                                      </p:tavLst>
                                    </p:anim>
                                    <p:anim calcmode="lin" valueType="num">
                                      <p:cBhvr>
                                        <p:cTn id="90" dur="900" decel="100000" fill="hold"/>
                                        <p:tgtEl>
                                          <p:spTgt spid="10"/>
                                        </p:tgtEl>
                                        <p:attrNameLst>
                                          <p:attrName>ppt_y</p:attrName>
                                        </p:attrNameLst>
                                      </p:cBhvr>
                                      <p:tavLst>
                                        <p:tav tm="0">
                                          <p:val>
                                            <p:strVal val="#ppt_y+1"/>
                                          </p:val>
                                        </p:tav>
                                        <p:tav tm="100000">
                                          <p:val>
                                            <p:strVal val="#ppt_y-.03"/>
                                          </p:val>
                                        </p:tav>
                                      </p:tavLst>
                                    </p:anim>
                                    <p:anim calcmode="lin" valueType="num">
                                      <p:cBhvr>
                                        <p:cTn id="91"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p:bldP spid="6" grpId="0"/>
      <p:bldP spid="7" grpId="0"/>
      <p:bldP spid="8" grpId="0"/>
      <p:bldP spid="9" grpId="0"/>
      <p:bldP spid="10" grpId="0"/>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6388049-A98E-49AE-B570-5D1B3DC652EA}"/>
              </a:ext>
            </a:extLst>
          </p:cNvPr>
          <p:cNvGrpSpPr/>
          <p:nvPr/>
        </p:nvGrpSpPr>
        <p:grpSpPr>
          <a:xfrm flipH="1">
            <a:off x="6389544" y="904321"/>
            <a:ext cx="4859481" cy="307777"/>
            <a:chOff x="807894" y="2089313"/>
            <a:chExt cx="4859481" cy="307777"/>
          </a:xfrm>
        </p:grpSpPr>
        <p:sp>
          <p:nvSpPr>
            <p:cNvPr id="3" name="文本框 2">
              <a:extLst>
                <a:ext uri="{FF2B5EF4-FFF2-40B4-BE49-F238E27FC236}">
                  <a16:creationId xmlns:a16="http://schemas.microsoft.com/office/drawing/2014/main" id="{04EDE478-9EEC-4246-B1C3-E896E409386E}"/>
                </a:ext>
              </a:extLst>
            </p:cNvPr>
            <p:cNvSpPr txBox="1"/>
            <p:nvPr/>
          </p:nvSpPr>
          <p:spPr>
            <a:xfrm>
              <a:off x="807894" y="2089313"/>
              <a:ext cx="2837005" cy="307777"/>
            </a:xfrm>
            <a:prstGeom prst="rect">
              <a:avLst/>
            </a:prstGeom>
            <a:noFill/>
          </p:spPr>
          <p:txBody>
            <a:bodyPr wrap="square" rtlCol="0">
              <a:spAutoFit/>
            </a:bodyPr>
            <a:lstStyle/>
            <a:p>
              <a:r>
                <a:rPr lang="en-US" altLang="zh-CN"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THE FINAL REPORT</a:t>
              </a:r>
              <a:endParaRPr lang="zh-CN" altLang="en-US"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cxnSp>
          <p:nvCxnSpPr>
            <p:cNvPr id="4" name="直接连接符 3">
              <a:extLst>
                <a:ext uri="{FF2B5EF4-FFF2-40B4-BE49-F238E27FC236}">
                  <a16:creationId xmlns:a16="http://schemas.microsoft.com/office/drawing/2014/main" id="{389DAC80-9163-4994-BEF9-59A50EDFFB5F}"/>
                </a:ext>
              </a:extLst>
            </p:cNvPr>
            <p:cNvCxnSpPr>
              <a:cxnSpLocks/>
            </p:cNvCxnSpPr>
            <p:nvPr/>
          </p:nvCxnSpPr>
          <p:spPr>
            <a:xfrm>
              <a:off x="3238500" y="2243201"/>
              <a:ext cx="242887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5" name="矩形: 圆角 4">
            <a:extLst>
              <a:ext uri="{FF2B5EF4-FFF2-40B4-BE49-F238E27FC236}">
                <a16:creationId xmlns:a16="http://schemas.microsoft.com/office/drawing/2014/main" id="{F7152D7A-1052-45B7-854C-AD486EF9472E}"/>
              </a:ext>
            </a:extLst>
          </p:cNvPr>
          <p:cNvSpPr/>
          <p:nvPr/>
        </p:nvSpPr>
        <p:spPr>
          <a:xfrm rot="18900000" flipH="1">
            <a:off x="1215881" y="1061562"/>
            <a:ext cx="2065606" cy="2065606"/>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 name="矩形: 圆角 5">
            <a:extLst>
              <a:ext uri="{FF2B5EF4-FFF2-40B4-BE49-F238E27FC236}">
                <a16:creationId xmlns:a16="http://schemas.microsoft.com/office/drawing/2014/main" id="{91529ABC-D2AD-47A1-BBEF-662BF63DA04B}"/>
              </a:ext>
            </a:extLst>
          </p:cNvPr>
          <p:cNvSpPr/>
          <p:nvPr/>
        </p:nvSpPr>
        <p:spPr>
          <a:xfrm rot="18900000" flipH="1">
            <a:off x="-7545955" y="150595"/>
            <a:ext cx="8472699" cy="8472699"/>
          </a:xfrm>
          <a:prstGeom prst="roundRect">
            <a:avLst>
              <a:gd name="adj" fmla="val 10163"/>
            </a:avLst>
          </a:prstGeom>
          <a:gradFill flip="none" rotWithShape="1">
            <a:gsLst>
              <a:gs pos="0">
                <a:sysClr val="window" lastClr="FFFFFF"/>
              </a:gs>
              <a:gs pos="85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矩形: 圆角 6">
            <a:extLst>
              <a:ext uri="{FF2B5EF4-FFF2-40B4-BE49-F238E27FC236}">
                <a16:creationId xmlns:a16="http://schemas.microsoft.com/office/drawing/2014/main" id="{F1AE24A3-C951-4652-A64A-164CF38DAD94}"/>
              </a:ext>
            </a:extLst>
          </p:cNvPr>
          <p:cNvSpPr/>
          <p:nvPr/>
        </p:nvSpPr>
        <p:spPr>
          <a:xfrm rot="18900000" flipH="1">
            <a:off x="10927317" y="-345397"/>
            <a:ext cx="1367070" cy="1367070"/>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 name="矩形: 圆角 7">
            <a:extLst>
              <a:ext uri="{FF2B5EF4-FFF2-40B4-BE49-F238E27FC236}">
                <a16:creationId xmlns:a16="http://schemas.microsoft.com/office/drawing/2014/main" id="{4B171740-75A2-430E-838B-7F91B77E46EC}"/>
              </a:ext>
            </a:extLst>
          </p:cNvPr>
          <p:cNvSpPr/>
          <p:nvPr/>
        </p:nvSpPr>
        <p:spPr>
          <a:xfrm rot="18900000" flipH="1">
            <a:off x="11601902" y="-264885"/>
            <a:ext cx="1171575" cy="1171575"/>
          </a:xfrm>
          <a:prstGeom prst="roundRect">
            <a:avLst>
              <a:gd name="adj" fmla="val 10163"/>
            </a:avLst>
          </a:prstGeom>
          <a:gradFill flip="none" rotWithShape="1">
            <a:gsLst>
              <a:gs pos="0">
                <a:sysClr val="window" lastClr="FFFFFF"/>
              </a:gs>
              <a:gs pos="100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 name="矩形: 圆角 8">
            <a:extLst>
              <a:ext uri="{FF2B5EF4-FFF2-40B4-BE49-F238E27FC236}">
                <a16:creationId xmlns:a16="http://schemas.microsoft.com/office/drawing/2014/main" id="{CD0DCEA7-F553-4B0A-B8CE-C761492F9FC4}"/>
              </a:ext>
            </a:extLst>
          </p:cNvPr>
          <p:cNvSpPr/>
          <p:nvPr/>
        </p:nvSpPr>
        <p:spPr>
          <a:xfrm rot="18900000" flipH="1">
            <a:off x="1138615" y="2903917"/>
            <a:ext cx="2966054" cy="2966054"/>
          </a:xfrm>
          <a:prstGeom prst="roundRect">
            <a:avLst/>
          </a:prstGeom>
          <a:solidFill>
            <a:schemeClr val="accent1"/>
          </a:solidFill>
          <a:ln w="60325"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0" name="矩形: 圆角 9">
            <a:extLst>
              <a:ext uri="{FF2B5EF4-FFF2-40B4-BE49-F238E27FC236}">
                <a16:creationId xmlns:a16="http://schemas.microsoft.com/office/drawing/2014/main" id="{FFC76808-F657-4A2D-A40E-FE10A65A586B}"/>
              </a:ext>
            </a:extLst>
          </p:cNvPr>
          <p:cNvSpPr/>
          <p:nvPr/>
        </p:nvSpPr>
        <p:spPr>
          <a:xfrm rot="18900000" flipH="1">
            <a:off x="716918" y="-598243"/>
            <a:ext cx="962118" cy="962118"/>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1" name="矩形: 圆角 10">
            <a:extLst>
              <a:ext uri="{FF2B5EF4-FFF2-40B4-BE49-F238E27FC236}">
                <a16:creationId xmlns:a16="http://schemas.microsoft.com/office/drawing/2014/main" id="{6DB852ED-9C85-4E07-9108-2BCAF9A24DAB}"/>
              </a:ext>
            </a:extLst>
          </p:cNvPr>
          <p:cNvSpPr/>
          <p:nvPr/>
        </p:nvSpPr>
        <p:spPr>
          <a:xfrm rot="18900000">
            <a:off x="9178884" y="1880852"/>
            <a:ext cx="465587" cy="465587"/>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2" name="矩形: 圆角 11">
            <a:extLst>
              <a:ext uri="{FF2B5EF4-FFF2-40B4-BE49-F238E27FC236}">
                <a16:creationId xmlns:a16="http://schemas.microsoft.com/office/drawing/2014/main" id="{BA0C3D9B-DB04-4937-A975-199AE0D70EED}"/>
              </a:ext>
            </a:extLst>
          </p:cNvPr>
          <p:cNvSpPr/>
          <p:nvPr/>
        </p:nvSpPr>
        <p:spPr>
          <a:xfrm rot="18900000">
            <a:off x="3294649" y="1389721"/>
            <a:ext cx="743974" cy="743974"/>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3" name="矩形: 圆角 12">
            <a:extLst>
              <a:ext uri="{FF2B5EF4-FFF2-40B4-BE49-F238E27FC236}">
                <a16:creationId xmlns:a16="http://schemas.microsoft.com/office/drawing/2014/main" id="{CF457022-D6C6-4A89-ABC9-FE9963542C26}"/>
              </a:ext>
            </a:extLst>
          </p:cNvPr>
          <p:cNvSpPr/>
          <p:nvPr/>
        </p:nvSpPr>
        <p:spPr>
          <a:xfrm rot="18900000">
            <a:off x="4413003" y="1509277"/>
            <a:ext cx="1299520" cy="1299520"/>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矩形: 圆角 13">
            <a:extLst>
              <a:ext uri="{FF2B5EF4-FFF2-40B4-BE49-F238E27FC236}">
                <a16:creationId xmlns:a16="http://schemas.microsoft.com/office/drawing/2014/main" id="{4DCF200A-1D9C-4322-8F8B-17798C26D042}"/>
              </a:ext>
            </a:extLst>
          </p:cNvPr>
          <p:cNvSpPr/>
          <p:nvPr/>
        </p:nvSpPr>
        <p:spPr>
          <a:xfrm rot="18900000">
            <a:off x="4553442" y="5406230"/>
            <a:ext cx="374500" cy="374500"/>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5" name="矩形: 圆角 14">
            <a:extLst>
              <a:ext uri="{FF2B5EF4-FFF2-40B4-BE49-F238E27FC236}">
                <a16:creationId xmlns:a16="http://schemas.microsoft.com/office/drawing/2014/main" id="{A090470B-44B5-4C64-A881-59BD7983FB48}"/>
              </a:ext>
            </a:extLst>
          </p:cNvPr>
          <p:cNvSpPr/>
          <p:nvPr/>
        </p:nvSpPr>
        <p:spPr>
          <a:xfrm rot="18900000">
            <a:off x="10963099" y="981162"/>
            <a:ext cx="216222" cy="216222"/>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6" name="组合 15">
            <a:extLst>
              <a:ext uri="{FF2B5EF4-FFF2-40B4-BE49-F238E27FC236}">
                <a16:creationId xmlns:a16="http://schemas.microsoft.com/office/drawing/2014/main" id="{5F998E5C-4CB8-437E-8FBC-1582E5C613C2}"/>
              </a:ext>
            </a:extLst>
          </p:cNvPr>
          <p:cNvGrpSpPr/>
          <p:nvPr/>
        </p:nvGrpSpPr>
        <p:grpSpPr>
          <a:xfrm>
            <a:off x="6536927" y="2421590"/>
            <a:ext cx="1667273" cy="401905"/>
            <a:chOff x="9369027" y="5558490"/>
            <a:chExt cx="1667273" cy="401905"/>
          </a:xfrm>
        </p:grpSpPr>
        <p:grpSp>
          <p:nvGrpSpPr>
            <p:cNvPr id="17" name="组合 16">
              <a:extLst>
                <a:ext uri="{FF2B5EF4-FFF2-40B4-BE49-F238E27FC236}">
                  <a16:creationId xmlns:a16="http://schemas.microsoft.com/office/drawing/2014/main" id="{9CC1E353-31D1-40CA-AF31-9C92A521965D}"/>
                </a:ext>
              </a:extLst>
            </p:cNvPr>
            <p:cNvGrpSpPr/>
            <p:nvPr/>
          </p:nvGrpSpPr>
          <p:grpSpPr>
            <a:xfrm flipH="1">
              <a:off x="9369027" y="5558490"/>
              <a:ext cx="1667273" cy="401905"/>
              <a:chOff x="1816603" y="3643965"/>
              <a:chExt cx="1667273" cy="401905"/>
            </a:xfrm>
          </p:grpSpPr>
          <p:sp>
            <p:nvSpPr>
              <p:cNvPr id="19" name="矩形: 圆角 18">
                <a:extLst>
                  <a:ext uri="{FF2B5EF4-FFF2-40B4-BE49-F238E27FC236}">
                    <a16:creationId xmlns:a16="http://schemas.microsoft.com/office/drawing/2014/main" id="{8647936F-DE56-4342-B6B9-5CC9BF1B74FD}"/>
                  </a:ext>
                </a:extLst>
              </p:cNvPr>
              <p:cNvSpPr/>
              <p:nvPr/>
            </p:nvSpPr>
            <p:spPr>
              <a:xfrm>
                <a:off x="1816603" y="3643965"/>
                <a:ext cx="1667273" cy="401905"/>
              </a:xfrm>
              <a:prstGeom prst="roundRect">
                <a:avLst>
                  <a:gd name="adj" fmla="val 50000"/>
                </a:avLst>
              </a:prstGeom>
              <a:gradFill flip="none" rotWithShape="1">
                <a:gsLst>
                  <a:gs pos="0">
                    <a:sysClr val="window" lastClr="FFFFFF"/>
                  </a:gs>
                  <a:gs pos="100000">
                    <a:srgbClr val="EEEEEE"/>
                  </a:gs>
                </a:gsLst>
                <a:lin ang="18900000" scaled="1"/>
                <a:tileRect/>
              </a:gradFill>
              <a:ln w="2857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0" name="椭圆 19">
                <a:extLst>
                  <a:ext uri="{FF2B5EF4-FFF2-40B4-BE49-F238E27FC236}">
                    <a16:creationId xmlns:a16="http://schemas.microsoft.com/office/drawing/2014/main" id="{45949395-9B09-434B-A4A0-0F942D5DB0DF}"/>
                  </a:ext>
                </a:extLst>
              </p:cNvPr>
              <p:cNvSpPr/>
              <p:nvPr/>
            </p:nvSpPr>
            <p:spPr>
              <a:xfrm>
                <a:off x="3105660" y="3684437"/>
                <a:ext cx="320960" cy="320960"/>
              </a:xfrm>
              <a:prstGeom prst="ellipse">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18" name="文本框 17">
              <a:extLst>
                <a:ext uri="{FF2B5EF4-FFF2-40B4-BE49-F238E27FC236}">
                  <a16:creationId xmlns:a16="http://schemas.microsoft.com/office/drawing/2014/main" id="{F0AC8A8F-770C-486A-A716-7B1A531BCAD4}"/>
                </a:ext>
              </a:extLst>
            </p:cNvPr>
            <p:cNvSpPr txBox="1"/>
            <p:nvPr/>
          </p:nvSpPr>
          <p:spPr>
            <a:xfrm flipH="1">
              <a:off x="9957642" y="5638792"/>
              <a:ext cx="811958" cy="246221"/>
            </a:xfrm>
            <a:prstGeom prst="rect">
              <a:avLst/>
            </a:prstGeom>
            <a:noFill/>
          </p:spPr>
          <p:txBody>
            <a:bodyPr wrap="square" lIns="0" tIns="0" rIns="0" bIns="0" rtlCol="0">
              <a:spAutoFit/>
            </a:bodyPr>
            <a:lstStyle/>
            <a:p>
              <a:pPr algn="ctr" hangingPunct="0"/>
              <a:r>
                <a:rPr lang="en-US" altLang="zh-CN" sz="1600" dirty="0">
                  <a:solidFill>
                    <a:schemeClr val="accent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PART</a:t>
              </a:r>
            </a:p>
          </p:txBody>
        </p:sp>
      </p:grpSp>
      <p:sp>
        <p:nvSpPr>
          <p:cNvPr id="21" name="矩形: 圆角 20">
            <a:extLst>
              <a:ext uri="{FF2B5EF4-FFF2-40B4-BE49-F238E27FC236}">
                <a16:creationId xmlns:a16="http://schemas.microsoft.com/office/drawing/2014/main" id="{C1E9467E-0CC0-4F8F-A747-0AC14BC5EC95}"/>
              </a:ext>
            </a:extLst>
          </p:cNvPr>
          <p:cNvSpPr/>
          <p:nvPr/>
        </p:nvSpPr>
        <p:spPr>
          <a:xfrm rot="18900000" flipH="1">
            <a:off x="5858846" y="5944656"/>
            <a:ext cx="3612776" cy="3612776"/>
          </a:xfrm>
          <a:prstGeom prst="roundRect">
            <a:avLst>
              <a:gd name="adj" fmla="val 10163"/>
            </a:avLst>
          </a:prstGeom>
          <a:noFill/>
          <a:ln w="9525" cap="flat" cmpd="sng" algn="ctr">
            <a:solidFill>
              <a:schemeClr val="bg1">
                <a:lumMod val="85000"/>
              </a:schemeClr>
            </a:solidFill>
            <a:prstDash val="dashDot"/>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2" name="文本框 21">
            <a:extLst>
              <a:ext uri="{FF2B5EF4-FFF2-40B4-BE49-F238E27FC236}">
                <a16:creationId xmlns:a16="http://schemas.microsoft.com/office/drawing/2014/main" id="{95190854-973B-4277-A708-52253F7D6D26}"/>
              </a:ext>
            </a:extLst>
          </p:cNvPr>
          <p:cNvSpPr txBox="1"/>
          <p:nvPr/>
        </p:nvSpPr>
        <p:spPr>
          <a:xfrm>
            <a:off x="1607143" y="3626765"/>
            <a:ext cx="2297200" cy="1569660"/>
          </a:xfrm>
          <a:prstGeom prst="rect">
            <a:avLst/>
          </a:prstGeom>
          <a:noFill/>
        </p:spPr>
        <p:txBody>
          <a:bodyPr wrap="square" rtlCol="0">
            <a:spAutoFit/>
          </a:bodyPr>
          <a:lstStyle/>
          <a:p>
            <a:pPr algn="ctr"/>
            <a:r>
              <a:rPr lang="en-US" altLang="zh-CN" sz="9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04.</a:t>
            </a:r>
            <a:endParaRPr lang="zh-CN" altLang="en-US" sz="9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3" name="文本框 22">
            <a:extLst>
              <a:ext uri="{FF2B5EF4-FFF2-40B4-BE49-F238E27FC236}">
                <a16:creationId xmlns:a16="http://schemas.microsoft.com/office/drawing/2014/main" id="{39BEA698-C17C-4A35-AD45-292E7908A6F0}"/>
              </a:ext>
            </a:extLst>
          </p:cNvPr>
          <p:cNvSpPr txBox="1"/>
          <p:nvPr/>
        </p:nvSpPr>
        <p:spPr>
          <a:xfrm>
            <a:off x="6444028" y="3147681"/>
            <a:ext cx="7946886" cy="923330"/>
          </a:xfrm>
          <a:prstGeom prst="rect">
            <a:avLst/>
          </a:prstGeom>
          <a:noFill/>
        </p:spPr>
        <p:txBody>
          <a:bodyPr wrap="square" rtlCol="0">
            <a:spAutoFit/>
          </a:bodyPr>
          <a:lstStyle/>
          <a:p>
            <a:r>
              <a:rPr lang="zh-CN" altLang="en-US" sz="5400" spc="30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创业项目介绍</a:t>
            </a:r>
          </a:p>
        </p:txBody>
      </p:sp>
      <p:sp>
        <p:nvSpPr>
          <p:cNvPr id="24" name="文本框 23">
            <a:extLst>
              <a:ext uri="{FF2B5EF4-FFF2-40B4-BE49-F238E27FC236}">
                <a16:creationId xmlns:a16="http://schemas.microsoft.com/office/drawing/2014/main" id="{BB1B7DB4-09F1-490F-B7AC-2827928D2A81}"/>
              </a:ext>
            </a:extLst>
          </p:cNvPr>
          <p:cNvSpPr txBox="1"/>
          <p:nvPr/>
        </p:nvSpPr>
        <p:spPr>
          <a:xfrm>
            <a:off x="6632144" y="4153099"/>
            <a:ext cx="3419906" cy="809517"/>
          </a:xfrm>
          <a:prstGeom prst="rect">
            <a:avLst/>
          </a:prstGeom>
          <a:noFill/>
        </p:spPr>
        <p:txBody>
          <a:bodyPr wrap="square" lIns="0" tIns="0" rIns="0" bIns="0" rtlCol="0">
            <a:spAutoFit/>
          </a:bodyPr>
          <a:lstStyle/>
          <a:p>
            <a:pPr hangingPunct="0">
              <a:lnSpc>
                <a:spcPct val="150000"/>
              </a:lnSpc>
            </a:pPr>
            <a:r>
              <a:rPr lang="en-US" altLang="zh-CN" sz="9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Click here to enter your text, change the color or size of the text. You can also format the appropriate text and adjust the line spacing of the text. It is recommended that you use the original font in the document source file,</a:t>
            </a:r>
          </a:p>
        </p:txBody>
      </p:sp>
    </p:spTree>
    <p:extLst>
      <p:ext uri="{BB962C8B-B14F-4D97-AF65-F5344CB8AC3E}">
        <p14:creationId xmlns:p14="http://schemas.microsoft.com/office/powerpoint/2010/main" val="285672389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p:cTn id="13" dur="1000" fill="hold"/>
                                        <p:tgtEl>
                                          <p:spTgt spid="22"/>
                                        </p:tgtEl>
                                        <p:attrNameLst>
                                          <p:attrName>ppt_w</p:attrName>
                                        </p:attrNameLst>
                                      </p:cBhvr>
                                      <p:tavLst>
                                        <p:tav tm="0">
                                          <p:val>
                                            <p:fltVal val="0"/>
                                          </p:val>
                                        </p:tav>
                                        <p:tav tm="100000">
                                          <p:val>
                                            <p:strVal val="#ppt_w"/>
                                          </p:val>
                                        </p:tav>
                                      </p:tavLst>
                                    </p:anim>
                                    <p:anim calcmode="lin" valueType="num">
                                      <p:cBhvr>
                                        <p:cTn id="14" dur="1000" fill="hold"/>
                                        <p:tgtEl>
                                          <p:spTgt spid="22"/>
                                        </p:tgtEl>
                                        <p:attrNameLst>
                                          <p:attrName>ppt_h</p:attrName>
                                        </p:attrNameLst>
                                      </p:cBhvr>
                                      <p:tavLst>
                                        <p:tav tm="0">
                                          <p:val>
                                            <p:fltVal val="0"/>
                                          </p:val>
                                        </p:tav>
                                        <p:tav tm="100000">
                                          <p:val>
                                            <p:strVal val="#ppt_h"/>
                                          </p:val>
                                        </p:tav>
                                      </p:tavLst>
                                    </p:anim>
                                    <p:anim calcmode="lin" valueType="num">
                                      <p:cBhvr>
                                        <p:cTn id="15" dur="1000" fill="hold"/>
                                        <p:tgtEl>
                                          <p:spTgt spid="22"/>
                                        </p:tgtEl>
                                        <p:attrNameLst>
                                          <p:attrName>style.rotation</p:attrName>
                                        </p:attrNameLst>
                                      </p:cBhvr>
                                      <p:tavLst>
                                        <p:tav tm="0">
                                          <p:val>
                                            <p:fltVal val="90"/>
                                          </p:val>
                                        </p:tav>
                                        <p:tav tm="100000">
                                          <p:val>
                                            <p:fltVal val="0"/>
                                          </p:val>
                                        </p:tav>
                                      </p:tavLst>
                                    </p:anim>
                                    <p:animEffect transition="in" filter="fade">
                                      <p:cBhvr>
                                        <p:cTn id="16" dur="1000"/>
                                        <p:tgtEl>
                                          <p:spTgt spid="22"/>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1000" fill="hold"/>
                                        <p:tgtEl>
                                          <p:spTgt spid="5"/>
                                        </p:tgtEl>
                                        <p:attrNameLst>
                                          <p:attrName>ppt_w</p:attrName>
                                        </p:attrNameLst>
                                      </p:cBhvr>
                                      <p:tavLst>
                                        <p:tav tm="0">
                                          <p:val>
                                            <p:fltVal val="0"/>
                                          </p:val>
                                        </p:tav>
                                        <p:tav tm="100000">
                                          <p:val>
                                            <p:strVal val="#ppt_w"/>
                                          </p:val>
                                        </p:tav>
                                      </p:tavLst>
                                    </p:anim>
                                    <p:anim calcmode="lin" valueType="num">
                                      <p:cBhvr>
                                        <p:cTn id="20" dur="1000" fill="hold"/>
                                        <p:tgtEl>
                                          <p:spTgt spid="5"/>
                                        </p:tgtEl>
                                        <p:attrNameLst>
                                          <p:attrName>ppt_h</p:attrName>
                                        </p:attrNameLst>
                                      </p:cBhvr>
                                      <p:tavLst>
                                        <p:tav tm="0">
                                          <p:val>
                                            <p:fltVal val="0"/>
                                          </p:val>
                                        </p:tav>
                                        <p:tav tm="100000">
                                          <p:val>
                                            <p:strVal val="#ppt_h"/>
                                          </p:val>
                                        </p:tav>
                                      </p:tavLst>
                                    </p:anim>
                                    <p:anim calcmode="lin" valueType="num">
                                      <p:cBhvr>
                                        <p:cTn id="21" dur="1000" fill="hold"/>
                                        <p:tgtEl>
                                          <p:spTgt spid="5"/>
                                        </p:tgtEl>
                                        <p:attrNameLst>
                                          <p:attrName>style.rotation</p:attrName>
                                        </p:attrNameLst>
                                      </p:cBhvr>
                                      <p:tavLst>
                                        <p:tav tm="0">
                                          <p:val>
                                            <p:fltVal val="90"/>
                                          </p:val>
                                        </p:tav>
                                        <p:tav tm="100000">
                                          <p:val>
                                            <p:fltVal val="0"/>
                                          </p:val>
                                        </p:tav>
                                      </p:tavLst>
                                    </p:anim>
                                    <p:animEffect transition="in" filter="fade">
                                      <p:cBhvr>
                                        <p:cTn id="22" dur="1000"/>
                                        <p:tgtEl>
                                          <p:spTgt spid="5"/>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1000" fill="hold"/>
                                        <p:tgtEl>
                                          <p:spTgt spid="6"/>
                                        </p:tgtEl>
                                        <p:attrNameLst>
                                          <p:attrName>ppt_w</p:attrName>
                                        </p:attrNameLst>
                                      </p:cBhvr>
                                      <p:tavLst>
                                        <p:tav tm="0">
                                          <p:val>
                                            <p:fltVal val="0"/>
                                          </p:val>
                                        </p:tav>
                                        <p:tav tm="100000">
                                          <p:val>
                                            <p:strVal val="#ppt_w"/>
                                          </p:val>
                                        </p:tav>
                                      </p:tavLst>
                                    </p:anim>
                                    <p:anim calcmode="lin" valueType="num">
                                      <p:cBhvr>
                                        <p:cTn id="26" dur="1000" fill="hold"/>
                                        <p:tgtEl>
                                          <p:spTgt spid="6"/>
                                        </p:tgtEl>
                                        <p:attrNameLst>
                                          <p:attrName>ppt_h</p:attrName>
                                        </p:attrNameLst>
                                      </p:cBhvr>
                                      <p:tavLst>
                                        <p:tav tm="0">
                                          <p:val>
                                            <p:fltVal val="0"/>
                                          </p:val>
                                        </p:tav>
                                        <p:tav tm="100000">
                                          <p:val>
                                            <p:strVal val="#ppt_h"/>
                                          </p:val>
                                        </p:tav>
                                      </p:tavLst>
                                    </p:anim>
                                    <p:anim calcmode="lin" valueType="num">
                                      <p:cBhvr>
                                        <p:cTn id="27" dur="1000" fill="hold"/>
                                        <p:tgtEl>
                                          <p:spTgt spid="6"/>
                                        </p:tgtEl>
                                        <p:attrNameLst>
                                          <p:attrName>style.rotation</p:attrName>
                                        </p:attrNameLst>
                                      </p:cBhvr>
                                      <p:tavLst>
                                        <p:tav tm="0">
                                          <p:val>
                                            <p:fltVal val="90"/>
                                          </p:val>
                                        </p:tav>
                                        <p:tav tm="100000">
                                          <p:val>
                                            <p:fltVal val="0"/>
                                          </p:val>
                                        </p:tav>
                                      </p:tavLst>
                                    </p:anim>
                                    <p:animEffect transition="in" filter="fade">
                                      <p:cBhvr>
                                        <p:cTn id="28" dur="1000"/>
                                        <p:tgtEl>
                                          <p:spTgt spid="6"/>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1000" fill="hold"/>
                                        <p:tgtEl>
                                          <p:spTgt spid="9"/>
                                        </p:tgtEl>
                                        <p:attrNameLst>
                                          <p:attrName>ppt_w</p:attrName>
                                        </p:attrNameLst>
                                      </p:cBhvr>
                                      <p:tavLst>
                                        <p:tav tm="0">
                                          <p:val>
                                            <p:fltVal val="0"/>
                                          </p:val>
                                        </p:tav>
                                        <p:tav tm="100000">
                                          <p:val>
                                            <p:strVal val="#ppt_w"/>
                                          </p:val>
                                        </p:tav>
                                      </p:tavLst>
                                    </p:anim>
                                    <p:anim calcmode="lin" valueType="num">
                                      <p:cBhvr>
                                        <p:cTn id="32" dur="1000" fill="hold"/>
                                        <p:tgtEl>
                                          <p:spTgt spid="9"/>
                                        </p:tgtEl>
                                        <p:attrNameLst>
                                          <p:attrName>ppt_h</p:attrName>
                                        </p:attrNameLst>
                                      </p:cBhvr>
                                      <p:tavLst>
                                        <p:tav tm="0">
                                          <p:val>
                                            <p:fltVal val="0"/>
                                          </p:val>
                                        </p:tav>
                                        <p:tav tm="100000">
                                          <p:val>
                                            <p:strVal val="#ppt_h"/>
                                          </p:val>
                                        </p:tav>
                                      </p:tavLst>
                                    </p:anim>
                                    <p:anim calcmode="lin" valueType="num">
                                      <p:cBhvr>
                                        <p:cTn id="33" dur="1000" fill="hold"/>
                                        <p:tgtEl>
                                          <p:spTgt spid="9"/>
                                        </p:tgtEl>
                                        <p:attrNameLst>
                                          <p:attrName>style.rotation</p:attrName>
                                        </p:attrNameLst>
                                      </p:cBhvr>
                                      <p:tavLst>
                                        <p:tav tm="0">
                                          <p:val>
                                            <p:fltVal val="90"/>
                                          </p:val>
                                        </p:tav>
                                        <p:tav tm="100000">
                                          <p:val>
                                            <p:fltVal val="0"/>
                                          </p:val>
                                        </p:tav>
                                      </p:tavLst>
                                    </p:anim>
                                    <p:animEffect transition="in" filter="fade">
                                      <p:cBhvr>
                                        <p:cTn id="34" dur="1000"/>
                                        <p:tgtEl>
                                          <p:spTgt spid="9"/>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1000" fill="hold"/>
                                        <p:tgtEl>
                                          <p:spTgt spid="10"/>
                                        </p:tgtEl>
                                        <p:attrNameLst>
                                          <p:attrName>ppt_w</p:attrName>
                                        </p:attrNameLst>
                                      </p:cBhvr>
                                      <p:tavLst>
                                        <p:tav tm="0">
                                          <p:val>
                                            <p:fltVal val="0"/>
                                          </p:val>
                                        </p:tav>
                                        <p:tav tm="100000">
                                          <p:val>
                                            <p:strVal val="#ppt_w"/>
                                          </p:val>
                                        </p:tav>
                                      </p:tavLst>
                                    </p:anim>
                                    <p:anim calcmode="lin" valueType="num">
                                      <p:cBhvr>
                                        <p:cTn id="38" dur="1000" fill="hold"/>
                                        <p:tgtEl>
                                          <p:spTgt spid="10"/>
                                        </p:tgtEl>
                                        <p:attrNameLst>
                                          <p:attrName>ppt_h</p:attrName>
                                        </p:attrNameLst>
                                      </p:cBhvr>
                                      <p:tavLst>
                                        <p:tav tm="0">
                                          <p:val>
                                            <p:fltVal val="0"/>
                                          </p:val>
                                        </p:tav>
                                        <p:tav tm="100000">
                                          <p:val>
                                            <p:strVal val="#ppt_h"/>
                                          </p:val>
                                        </p:tav>
                                      </p:tavLst>
                                    </p:anim>
                                    <p:anim calcmode="lin" valueType="num">
                                      <p:cBhvr>
                                        <p:cTn id="39" dur="1000" fill="hold"/>
                                        <p:tgtEl>
                                          <p:spTgt spid="10"/>
                                        </p:tgtEl>
                                        <p:attrNameLst>
                                          <p:attrName>style.rotation</p:attrName>
                                        </p:attrNameLst>
                                      </p:cBhvr>
                                      <p:tavLst>
                                        <p:tav tm="0">
                                          <p:val>
                                            <p:fltVal val="90"/>
                                          </p:val>
                                        </p:tav>
                                        <p:tav tm="100000">
                                          <p:val>
                                            <p:fltVal val="0"/>
                                          </p:val>
                                        </p:tav>
                                      </p:tavLst>
                                    </p:anim>
                                    <p:animEffect transition="in" filter="fade">
                                      <p:cBhvr>
                                        <p:cTn id="40" dur="1000"/>
                                        <p:tgtEl>
                                          <p:spTgt spid="10"/>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p:cTn id="43" dur="1000" fill="hold"/>
                                        <p:tgtEl>
                                          <p:spTgt spid="12"/>
                                        </p:tgtEl>
                                        <p:attrNameLst>
                                          <p:attrName>ppt_w</p:attrName>
                                        </p:attrNameLst>
                                      </p:cBhvr>
                                      <p:tavLst>
                                        <p:tav tm="0">
                                          <p:val>
                                            <p:fltVal val="0"/>
                                          </p:val>
                                        </p:tav>
                                        <p:tav tm="100000">
                                          <p:val>
                                            <p:strVal val="#ppt_w"/>
                                          </p:val>
                                        </p:tav>
                                      </p:tavLst>
                                    </p:anim>
                                    <p:anim calcmode="lin" valueType="num">
                                      <p:cBhvr>
                                        <p:cTn id="44" dur="1000" fill="hold"/>
                                        <p:tgtEl>
                                          <p:spTgt spid="12"/>
                                        </p:tgtEl>
                                        <p:attrNameLst>
                                          <p:attrName>ppt_h</p:attrName>
                                        </p:attrNameLst>
                                      </p:cBhvr>
                                      <p:tavLst>
                                        <p:tav tm="0">
                                          <p:val>
                                            <p:fltVal val="0"/>
                                          </p:val>
                                        </p:tav>
                                        <p:tav tm="100000">
                                          <p:val>
                                            <p:strVal val="#ppt_h"/>
                                          </p:val>
                                        </p:tav>
                                      </p:tavLst>
                                    </p:anim>
                                    <p:anim calcmode="lin" valueType="num">
                                      <p:cBhvr>
                                        <p:cTn id="45" dur="1000" fill="hold"/>
                                        <p:tgtEl>
                                          <p:spTgt spid="12"/>
                                        </p:tgtEl>
                                        <p:attrNameLst>
                                          <p:attrName>style.rotation</p:attrName>
                                        </p:attrNameLst>
                                      </p:cBhvr>
                                      <p:tavLst>
                                        <p:tav tm="0">
                                          <p:val>
                                            <p:fltVal val="90"/>
                                          </p:val>
                                        </p:tav>
                                        <p:tav tm="100000">
                                          <p:val>
                                            <p:fltVal val="0"/>
                                          </p:val>
                                        </p:tav>
                                      </p:tavLst>
                                    </p:anim>
                                    <p:animEffect transition="in" filter="fade">
                                      <p:cBhvr>
                                        <p:cTn id="46" dur="1000"/>
                                        <p:tgtEl>
                                          <p:spTgt spid="12"/>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13"/>
                                        </p:tgtEl>
                                        <p:attrNameLst>
                                          <p:attrName>style.visibility</p:attrName>
                                        </p:attrNameLst>
                                      </p:cBhvr>
                                      <p:to>
                                        <p:strVal val="visible"/>
                                      </p:to>
                                    </p:set>
                                    <p:anim calcmode="lin" valueType="num">
                                      <p:cBhvr>
                                        <p:cTn id="49" dur="1000" fill="hold"/>
                                        <p:tgtEl>
                                          <p:spTgt spid="13"/>
                                        </p:tgtEl>
                                        <p:attrNameLst>
                                          <p:attrName>ppt_w</p:attrName>
                                        </p:attrNameLst>
                                      </p:cBhvr>
                                      <p:tavLst>
                                        <p:tav tm="0">
                                          <p:val>
                                            <p:fltVal val="0"/>
                                          </p:val>
                                        </p:tav>
                                        <p:tav tm="100000">
                                          <p:val>
                                            <p:strVal val="#ppt_w"/>
                                          </p:val>
                                        </p:tav>
                                      </p:tavLst>
                                    </p:anim>
                                    <p:anim calcmode="lin" valueType="num">
                                      <p:cBhvr>
                                        <p:cTn id="50" dur="1000" fill="hold"/>
                                        <p:tgtEl>
                                          <p:spTgt spid="13"/>
                                        </p:tgtEl>
                                        <p:attrNameLst>
                                          <p:attrName>ppt_h</p:attrName>
                                        </p:attrNameLst>
                                      </p:cBhvr>
                                      <p:tavLst>
                                        <p:tav tm="0">
                                          <p:val>
                                            <p:fltVal val="0"/>
                                          </p:val>
                                        </p:tav>
                                        <p:tav tm="100000">
                                          <p:val>
                                            <p:strVal val="#ppt_h"/>
                                          </p:val>
                                        </p:tav>
                                      </p:tavLst>
                                    </p:anim>
                                    <p:anim calcmode="lin" valueType="num">
                                      <p:cBhvr>
                                        <p:cTn id="51" dur="1000" fill="hold"/>
                                        <p:tgtEl>
                                          <p:spTgt spid="13"/>
                                        </p:tgtEl>
                                        <p:attrNameLst>
                                          <p:attrName>style.rotation</p:attrName>
                                        </p:attrNameLst>
                                      </p:cBhvr>
                                      <p:tavLst>
                                        <p:tav tm="0">
                                          <p:val>
                                            <p:fltVal val="90"/>
                                          </p:val>
                                        </p:tav>
                                        <p:tav tm="100000">
                                          <p:val>
                                            <p:fltVal val="0"/>
                                          </p:val>
                                        </p:tav>
                                      </p:tavLst>
                                    </p:anim>
                                    <p:animEffect transition="in" filter="fade">
                                      <p:cBhvr>
                                        <p:cTn id="52" dur="1000"/>
                                        <p:tgtEl>
                                          <p:spTgt spid="13"/>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14"/>
                                        </p:tgtEl>
                                        <p:attrNameLst>
                                          <p:attrName>style.visibility</p:attrName>
                                        </p:attrNameLst>
                                      </p:cBhvr>
                                      <p:to>
                                        <p:strVal val="visible"/>
                                      </p:to>
                                    </p:set>
                                    <p:anim calcmode="lin" valueType="num">
                                      <p:cBhvr>
                                        <p:cTn id="55" dur="1000" fill="hold"/>
                                        <p:tgtEl>
                                          <p:spTgt spid="14"/>
                                        </p:tgtEl>
                                        <p:attrNameLst>
                                          <p:attrName>ppt_w</p:attrName>
                                        </p:attrNameLst>
                                      </p:cBhvr>
                                      <p:tavLst>
                                        <p:tav tm="0">
                                          <p:val>
                                            <p:fltVal val="0"/>
                                          </p:val>
                                        </p:tav>
                                        <p:tav tm="100000">
                                          <p:val>
                                            <p:strVal val="#ppt_w"/>
                                          </p:val>
                                        </p:tav>
                                      </p:tavLst>
                                    </p:anim>
                                    <p:anim calcmode="lin" valueType="num">
                                      <p:cBhvr>
                                        <p:cTn id="56" dur="1000" fill="hold"/>
                                        <p:tgtEl>
                                          <p:spTgt spid="14"/>
                                        </p:tgtEl>
                                        <p:attrNameLst>
                                          <p:attrName>ppt_h</p:attrName>
                                        </p:attrNameLst>
                                      </p:cBhvr>
                                      <p:tavLst>
                                        <p:tav tm="0">
                                          <p:val>
                                            <p:fltVal val="0"/>
                                          </p:val>
                                        </p:tav>
                                        <p:tav tm="100000">
                                          <p:val>
                                            <p:strVal val="#ppt_h"/>
                                          </p:val>
                                        </p:tav>
                                      </p:tavLst>
                                    </p:anim>
                                    <p:anim calcmode="lin" valueType="num">
                                      <p:cBhvr>
                                        <p:cTn id="57" dur="1000" fill="hold"/>
                                        <p:tgtEl>
                                          <p:spTgt spid="14"/>
                                        </p:tgtEl>
                                        <p:attrNameLst>
                                          <p:attrName>style.rotation</p:attrName>
                                        </p:attrNameLst>
                                      </p:cBhvr>
                                      <p:tavLst>
                                        <p:tav tm="0">
                                          <p:val>
                                            <p:fltVal val="90"/>
                                          </p:val>
                                        </p:tav>
                                        <p:tav tm="100000">
                                          <p:val>
                                            <p:fltVal val="0"/>
                                          </p:val>
                                        </p:tav>
                                      </p:tavLst>
                                    </p:anim>
                                    <p:animEffect transition="in" filter="fade">
                                      <p:cBhvr>
                                        <p:cTn id="58" dur="1000"/>
                                        <p:tgtEl>
                                          <p:spTgt spid="14"/>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7"/>
                                        </p:tgtEl>
                                        <p:attrNameLst>
                                          <p:attrName>style.visibility</p:attrName>
                                        </p:attrNameLst>
                                      </p:cBhvr>
                                      <p:to>
                                        <p:strVal val="visible"/>
                                      </p:to>
                                    </p:set>
                                    <p:anim calcmode="lin" valueType="num">
                                      <p:cBhvr>
                                        <p:cTn id="61" dur="500" fill="hold"/>
                                        <p:tgtEl>
                                          <p:spTgt spid="7"/>
                                        </p:tgtEl>
                                        <p:attrNameLst>
                                          <p:attrName>ppt_w</p:attrName>
                                        </p:attrNameLst>
                                      </p:cBhvr>
                                      <p:tavLst>
                                        <p:tav tm="0">
                                          <p:val>
                                            <p:fltVal val="0"/>
                                          </p:val>
                                        </p:tav>
                                        <p:tav tm="100000">
                                          <p:val>
                                            <p:strVal val="#ppt_w"/>
                                          </p:val>
                                        </p:tav>
                                      </p:tavLst>
                                    </p:anim>
                                    <p:anim calcmode="lin" valueType="num">
                                      <p:cBhvr>
                                        <p:cTn id="62" dur="500" fill="hold"/>
                                        <p:tgtEl>
                                          <p:spTgt spid="7"/>
                                        </p:tgtEl>
                                        <p:attrNameLst>
                                          <p:attrName>ppt_h</p:attrName>
                                        </p:attrNameLst>
                                      </p:cBhvr>
                                      <p:tavLst>
                                        <p:tav tm="0">
                                          <p:val>
                                            <p:fltVal val="0"/>
                                          </p:val>
                                        </p:tav>
                                        <p:tav tm="100000">
                                          <p:val>
                                            <p:strVal val="#ppt_h"/>
                                          </p:val>
                                        </p:tav>
                                      </p:tavLst>
                                    </p:anim>
                                    <p:animEffect transition="in" filter="fade">
                                      <p:cBhvr>
                                        <p:cTn id="63" dur="500"/>
                                        <p:tgtEl>
                                          <p:spTgt spid="7"/>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8"/>
                                        </p:tgtEl>
                                        <p:attrNameLst>
                                          <p:attrName>style.visibility</p:attrName>
                                        </p:attrNameLst>
                                      </p:cBhvr>
                                      <p:to>
                                        <p:strVal val="visible"/>
                                      </p:to>
                                    </p:set>
                                    <p:anim calcmode="lin" valueType="num">
                                      <p:cBhvr>
                                        <p:cTn id="66" dur="500" fill="hold"/>
                                        <p:tgtEl>
                                          <p:spTgt spid="8"/>
                                        </p:tgtEl>
                                        <p:attrNameLst>
                                          <p:attrName>ppt_w</p:attrName>
                                        </p:attrNameLst>
                                      </p:cBhvr>
                                      <p:tavLst>
                                        <p:tav tm="0">
                                          <p:val>
                                            <p:fltVal val="0"/>
                                          </p:val>
                                        </p:tav>
                                        <p:tav tm="100000">
                                          <p:val>
                                            <p:strVal val="#ppt_w"/>
                                          </p:val>
                                        </p:tav>
                                      </p:tavLst>
                                    </p:anim>
                                    <p:anim calcmode="lin" valueType="num">
                                      <p:cBhvr>
                                        <p:cTn id="67" dur="500" fill="hold"/>
                                        <p:tgtEl>
                                          <p:spTgt spid="8"/>
                                        </p:tgtEl>
                                        <p:attrNameLst>
                                          <p:attrName>ppt_h</p:attrName>
                                        </p:attrNameLst>
                                      </p:cBhvr>
                                      <p:tavLst>
                                        <p:tav tm="0">
                                          <p:val>
                                            <p:fltVal val="0"/>
                                          </p:val>
                                        </p:tav>
                                        <p:tav tm="100000">
                                          <p:val>
                                            <p:strVal val="#ppt_h"/>
                                          </p:val>
                                        </p:tav>
                                      </p:tavLst>
                                    </p:anim>
                                    <p:animEffect transition="in" filter="fade">
                                      <p:cBhvr>
                                        <p:cTn id="68" dur="500"/>
                                        <p:tgtEl>
                                          <p:spTgt spid="8"/>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15"/>
                                        </p:tgtEl>
                                        <p:attrNameLst>
                                          <p:attrName>style.visibility</p:attrName>
                                        </p:attrNameLst>
                                      </p:cBhvr>
                                      <p:to>
                                        <p:strVal val="visible"/>
                                      </p:to>
                                    </p:set>
                                    <p:anim calcmode="lin" valueType="num">
                                      <p:cBhvr>
                                        <p:cTn id="71" dur="500" fill="hold"/>
                                        <p:tgtEl>
                                          <p:spTgt spid="15"/>
                                        </p:tgtEl>
                                        <p:attrNameLst>
                                          <p:attrName>ppt_w</p:attrName>
                                        </p:attrNameLst>
                                      </p:cBhvr>
                                      <p:tavLst>
                                        <p:tav tm="0">
                                          <p:val>
                                            <p:fltVal val="0"/>
                                          </p:val>
                                        </p:tav>
                                        <p:tav tm="100000">
                                          <p:val>
                                            <p:strVal val="#ppt_w"/>
                                          </p:val>
                                        </p:tav>
                                      </p:tavLst>
                                    </p:anim>
                                    <p:anim calcmode="lin" valueType="num">
                                      <p:cBhvr>
                                        <p:cTn id="72" dur="500" fill="hold"/>
                                        <p:tgtEl>
                                          <p:spTgt spid="15"/>
                                        </p:tgtEl>
                                        <p:attrNameLst>
                                          <p:attrName>ppt_h</p:attrName>
                                        </p:attrNameLst>
                                      </p:cBhvr>
                                      <p:tavLst>
                                        <p:tav tm="0">
                                          <p:val>
                                            <p:fltVal val="0"/>
                                          </p:val>
                                        </p:tav>
                                        <p:tav tm="100000">
                                          <p:val>
                                            <p:strVal val="#ppt_h"/>
                                          </p:val>
                                        </p:tav>
                                      </p:tavLst>
                                    </p:anim>
                                    <p:animEffect transition="in" filter="fade">
                                      <p:cBhvr>
                                        <p:cTn id="73" dur="500"/>
                                        <p:tgtEl>
                                          <p:spTgt spid="15"/>
                                        </p:tgtEl>
                                      </p:cBhvr>
                                    </p:animEffect>
                                  </p:childTnLst>
                                </p:cTn>
                              </p:par>
                            </p:childTnLst>
                          </p:cTn>
                        </p:par>
                        <p:par>
                          <p:cTn id="74" fill="hold">
                            <p:stCondLst>
                              <p:cond delay="1500"/>
                            </p:stCondLst>
                            <p:childTnLst>
                              <p:par>
                                <p:cTn id="75" presetID="42" presetClass="entr" presetSubtype="0" fill="hold" grpId="0" nodeType="afterEffect">
                                  <p:stCondLst>
                                    <p:cond delay="0"/>
                                  </p:stCondLst>
                                  <p:childTnLst>
                                    <p:set>
                                      <p:cBhvr>
                                        <p:cTn id="76" dur="1" fill="hold">
                                          <p:stCondLst>
                                            <p:cond delay="0"/>
                                          </p:stCondLst>
                                        </p:cTn>
                                        <p:tgtEl>
                                          <p:spTgt spid="11"/>
                                        </p:tgtEl>
                                        <p:attrNameLst>
                                          <p:attrName>style.visibility</p:attrName>
                                        </p:attrNameLst>
                                      </p:cBhvr>
                                      <p:to>
                                        <p:strVal val="visible"/>
                                      </p:to>
                                    </p:set>
                                    <p:animEffect transition="in" filter="fade">
                                      <p:cBhvr>
                                        <p:cTn id="77" dur="1000"/>
                                        <p:tgtEl>
                                          <p:spTgt spid="11"/>
                                        </p:tgtEl>
                                      </p:cBhvr>
                                    </p:animEffect>
                                    <p:anim calcmode="lin" valueType="num">
                                      <p:cBhvr>
                                        <p:cTn id="78" dur="1000" fill="hold"/>
                                        <p:tgtEl>
                                          <p:spTgt spid="11"/>
                                        </p:tgtEl>
                                        <p:attrNameLst>
                                          <p:attrName>ppt_x</p:attrName>
                                        </p:attrNameLst>
                                      </p:cBhvr>
                                      <p:tavLst>
                                        <p:tav tm="0">
                                          <p:val>
                                            <p:strVal val="#ppt_x"/>
                                          </p:val>
                                        </p:tav>
                                        <p:tav tm="100000">
                                          <p:val>
                                            <p:strVal val="#ppt_x"/>
                                          </p:val>
                                        </p:tav>
                                      </p:tavLst>
                                    </p:anim>
                                    <p:anim calcmode="lin" valueType="num">
                                      <p:cBhvr>
                                        <p:cTn id="79" dur="1000" fill="hold"/>
                                        <p:tgtEl>
                                          <p:spTgt spid="11"/>
                                        </p:tgtEl>
                                        <p:attrNameLst>
                                          <p:attrName>ppt_y</p:attrName>
                                        </p:attrNameLst>
                                      </p:cBhvr>
                                      <p:tavLst>
                                        <p:tav tm="0">
                                          <p:val>
                                            <p:strVal val="#ppt_y+.1"/>
                                          </p:val>
                                        </p:tav>
                                        <p:tav tm="100000">
                                          <p:val>
                                            <p:strVal val="#ppt_y"/>
                                          </p:val>
                                        </p:tav>
                                      </p:tavLst>
                                    </p:anim>
                                  </p:childTnLst>
                                </p:cTn>
                              </p:par>
                            </p:childTnLst>
                          </p:cTn>
                        </p:par>
                        <p:par>
                          <p:cTn id="80" fill="hold">
                            <p:stCondLst>
                              <p:cond delay="2500"/>
                            </p:stCondLst>
                            <p:childTnLst>
                              <p:par>
                                <p:cTn id="81" presetID="42" presetClass="entr" presetSubtype="0" fill="hold" nodeType="afterEffect">
                                  <p:stCondLst>
                                    <p:cond delay="0"/>
                                  </p:stCondLst>
                                  <p:childTnLst>
                                    <p:set>
                                      <p:cBhvr>
                                        <p:cTn id="82" dur="1" fill="hold">
                                          <p:stCondLst>
                                            <p:cond delay="0"/>
                                          </p:stCondLst>
                                        </p:cTn>
                                        <p:tgtEl>
                                          <p:spTgt spid="16"/>
                                        </p:tgtEl>
                                        <p:attrNameLst>
                                          <p:attrName>style.visibility</p:attrName>
                                        </p:attrNameLst>
                                      </p:cBhvr>
                                      <p:to>
                                        <p:strVal val="visible"/>
                                      </p:to>
                                    </p:set>
                                    <p:animEffect transition="in" filter="fade">
                                      <p:cBhvr>
                                        <p:cTn id="83" dur="1000"/>
                                        <p:tgtEl>
                                          <p:spTgt spid="16"/>
                                        </p:tgtEl>
                                      </p:cBhvr>
                                    </p:animEffect>
                                    <p:anim calcmode="lin" valueType="num">
                                      <p:cBhvr>
                                        <p:cTn id="84" dur="1000" fill="hold"/>
                                        <p:tgtEl>
                                          <p:spTgt spid="16"/>
                                        </p:tgtEl>
                                        <p:attrNameLst>
                                          <p:attrName>ppt_x</p:attrName>
                                        </p:attrNameLst>
                                      </p:cBhvr>
                                      <p:tavLst>
                                        <p:tav tm="0">
                                          <p:val>
                                            <p:strVal val="#ppt_x"/>
                                          </p:val>
                                        </p:tav>
                                        <p:tav tm="100000">
                                          <p:val>
                                            <p:strVal val="#ppt_x"/>
                                          </p:val>
                                        </p:tav>
                                      </p:tavLst>
                                    </p:anim>
                                    <p:anim calcmode="lin" valueType="num">
                                      <p:cBhvr>
                                        <p:cTn id="85" dur="1000" fill="hold"/>
                                        <p:tgtEl>
                                          <p:spTgt spid="16"/>
                                        </p:tgtEl>
                                        <p:attrNameLst>
                                          <p:attrName>ppt_y</p:attrName>
                                        </p:attrNameLst>
                                      </p:cBhvr>
                                      <p:tavLst>
                                        <p:tav tm="0">
                                          <p:val>
                                            <p:strVal val="#ppt_y+.1"/>
                                          </p:val>
                                        </p:tav>
                                        <p:tav tm="100000">
                                          <p:val>
                                            <p:strVal val="#ppt_y"/>
                                          </p:val>
                                        </p:tav>
                                      </p:tavLst>
                                    </p:anim>
                                  </p:childTnLst>
                                </p:cTn>
                              </p:par>
                            </p:childTnLst>
                          </p:cTn>
                        </p:par>
                        <p:par>
                          <p:cTn id="86" fill="hold">
                            <p:stCondLst>
                              <p:cond delay="3500"/>
                            </p:stCondLst>
                            <p:childTnLst>
                              <p:par>
                                <p:cTn id="87" presetID="42" presetClass="entr" presetSubtype="0" fill="hold" grpId="0" nodeType="afterEffect">
                                  <p:stCondLst>
                                    <p:cond delay="0"/>
                                  </p:stCondLst>
                                  <p:childTnLst>
                                    <p:set>
                                      <p:cBhvr>
                                        <p:cTn id="88" dur="1" fill="hold">
                                          <p:stCondLst>
                                            <p:cond delay="0"/>
                                          </p:stCondLst>
                                        </p:cTn>
                                        <p:tgtEl>
                                          <p:spTgt spid="21"/>
                                        </p:tgtEl>
                                        <p:attrNameLst>
                                          <p:attrName>style.visibility</p:attrName>
                                        </p:attrNameLst>
                                      </p:cBhvr>
                                      <p:to>
                                        <p:strVal val="visible"/>
                                      </p:to>
                                    </p:set>
                                    <p:animEffect transition="in" filter="fade">
                                      <p:cBhvr>
                                        <p:cTn id="89" dur="1000"/>
                                        <p:tgtEl>
                                          <p:spTgt spid="21"/>
                                        </p:tgtEl>
                                      </p:cBhvr>
                                    </p:animEffect>
                                    <p:anim calcmode="lin" valueType="num">
                                      <p:cBhvr>
                                        <p:cTn id="90" dur="1000" fill="hold"/>
                                        <p:tgtEl>
                                          <p:spTgt spid="21"/>
                                        </p:tgtEl>
                                        <p:attrNameLst>
                                          <p:attrName>ppt_x</p:attrName>
                                        </p:attrNameLst>
                                      </p:cBhvr>
                                      <p:tavLst>
                                        <p:tav tm="0">
                                          <p:val>
                                            <p:strVal val="#ppt_x"/>
                                          </p:val>
                                        </p:tav>
                                        <p:tav tm="100000">
                                          <p:val>
                                            <p:strVal val="#ppt_x"/>
                                          </p:val>
                                        </p:tav>
                                      </p:tavLst>
                                    </p:anim>
                                    <p:anim calcmode="lin" valueType="num">
                                      <p:cBhvr>
                                        <p:cTn id="91" dur="1000" fill="hold"/>
                                        <p:tgtEl>
                                          <p:spTgt spid="21"/>
                                        </p:tgtEl>
                                        <p:attrNameLst>
                                          <p:attrName>ppt_y</p:attrName>
                                        </p:attrNameLst>
                                      </p:cBhvr>
                                      <p:tavLst>
                                        <p:tav tm="0">
                                          <p:val>
                                            <p:strVal val="#ppt_y+.1"/>
                                          </p:val>
                                        </p:tav>
                                        <p:tav tm="100000">
                                          <p:val>
                                            <p:strVal val="#ppt_y"/>
                                          </p:val>
                                        </p:tav>
                                      </p:tavLst>
                                    </p:anim>
                                  </p:childTnLst>
                                </p:cTn>
                              </p:par>
                            </p:childTnLst>
                          </p:cTn>
                        </p:par>
                        <p:par>
                          <p:cTn id="92" fill="hold">
                            <p:stCondLst>
                              <p:cond delay="4500"/>
                            </p:stCondLst>
                            <p:childTnLst>
                              <p:par>
                                <p:cTn id="93" presetID="42" presetClass="entr" presetSubtype="0" fill="hold" grpId="0" nodeType="afterEffect">
                                  <p:stCondLst>
                                    <p:cond delay="0"/>
                                  </p:stCondLst>
                                  <p:childTnLst>
                                    <p:set>
                                      <p:cBhvr>
                                        <p:cTn id="94" dur="1" fill="hold">
                                          <p:stCondLst>
                                            <p:cond delay="0"/>
                                          </p:stCondLst>
                                        </p:cTn>
                                        <p:tgtEl>
                                          <p:spTgt spid="23"/>
                                        </p:tgtEl>
                                        <p:attrNameLst>
                                          <p:attrName>style.visibility</p:attrName>
                                        </p:attrNameLst>
                                      </p:cBhvr>
                                      <p:to>
                                        <p:strVal val="visible"/>
                                      </p:to>
                                    </p:set>
                                    <p:animEffect transition="in" filter="fade">
                                      <p:cBhvr>
                                        <p:cTn id="95" dur="1000"/>
                                        <p:tgtEl>
                                          <p:spTgt spid="23"/>
                                        </p:tgtEl>
                                      </p:cBhvr>
                                    </p:animEffect>
                                    <p:anim calcmode="lin" valueType="num">
                                      <p:cBhvr>
                                        <p:cTn id="96" dur="1000" fill="hold"/>
                                        <p:tgtEl>
                                          <p:spTgt spid="23"/>
                                        </p:tgtEl>
                                        <p:attrNameLst>
                                          <p:attrName>ppt_x</p:attrName>
                                        </p:attrNameLst>
                                      </p:cBhvr>
                                      <p:tavLst>
                                        <p:tav tm="0">
                                          <p:val>
                                            <p:strVal val="#ppt_x"/>
                                          </p:val>
                                        </p:tav>
                                        <p:tav tm="100000">
                                          <p:val>
                                            <p:strVal val="#ppt_x"/>
                                          </p:val>
                                        </p:tav>
                                      </p:tavLst>
                                    </p:anim>
                                    <p:anim calcmode="lin" valueType="num">
                                      <p:cBhvr>
                                        <p:cTn id="97" dur="1000" fill="hold"/>
                                        <p:tgtEl>
                                          <p:spTgt spid="23"/>
                                        </p:tgtEl>
                                        <p:attrNameLst>
                                          <p:attrName>ppt_y</p:attrName>
                                        </p:attrNameLst>
                                      </p:cBhvr>
                                      <p:tavLst>
                                        <p:tav tm="0">
                                          <p:val>
                                            <p:strVal val="#ppt_y+.1"/>
                                          </p:val>
                                        </p:tav>
                                        <p:tav tm="100000">
                                          <p:val>
                                            <p:strVal val="#ppt_y"/>
                                          </p:val>
                                        </p:tav>
                                      </p:tavLst>
                                    </p:anim>
                                  </p:childTnLst>
                                </p:cTn>
                              </p:par>
                            </p:childTnLst>
                          </p:cTn>
                        </p:par>
                        <p:par>
                          <p:cTn id="98" fill="hold">
                            <p:stCondLst>
                              <p:cond delay="5500"/>
                            </p:stCondLst>
                            <p:childTnLst>
                              <p:par>
                                <p:cTn id="99" presetID="42" presetClass="entr" presetSubtype="0" fill="hold" grpId="0" nodeType="afterEffect">
                                  <p:stCondLst>
                                    <p:cond delay="0"/>
                                  </p:stCondLst>
                                  <p:childTnLst>
                                    <p:set>
                                      <p:cBhvr>
                                        <p:cTn id="100" dur="1" fill="hold">
                                          <p:stCondLst>
                                            <p:cond delay="0"/>
                                          </p:stCondLst>
                                        </p:cTn>
                                        <p:tgtEl>
                                          <p:spTgt spid="24"/>
                                        </p:tgtEl>
                                        <p:attrNameLst>
                                          <p:attrName>style.visibility</p:attrName>
                                        </p:attrNameLst>
                                      </p:cBhvr>
                                      <p:to>
                                        <p:strVal val="visible"/>
                                      </p:to>
                                    </p:set>
                                    <p:animEffect transition="in" filter="fade">
                                      <p:cBhvr>
                                        <p:cTn id="101" dur="1000"/>
                                        <p:tgtEl>
                                          <p:spTgt spid="24"/>
                                        </p:tgtEl>
                                      </p:cBhvr>
                                    </p:animEffect>
                                    <p:anim calcmode="lin" valueType="num">
                                      <p:cBhvr>
                                        <p:cTn id="102" dur="1000" fill="hold"/>
                                        <p:tgtEl>
                                          <p:spTgt spid="24"/>
                                        </p:tgtEl>
                                        <p:attrNameLst>
                                          <p:attrName>ppt_x</p:attrName>
                                        </p:attrNameLst>
                                      </p:cBhvr>
                                      <p:tavLst>
                                        <p:tav tm="0">
                                          <p:val>
                                            <p:strVal val="#ppt_x"/>
                                          </p:val>
                                        </p:tav>
                                        <p:tav tm="100000">
                                          <p:val>
                                            <p:strVal val="#ppt_x"/>
                                          </p:val>
                                        </p:tav>
                                      </p:tavLst>
                                    </p:anim>
                                    <p:anim calcmode="lin" valueType="num">
                                      <p:cBhvr>
                                        <p:cTn id="103"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21" grpId="0" animBg="1"/>
      <p:bldP spid="22" grpId="0"/>
      <p:bldP spid="23" grpId="0"/>
      <p:bldP spid="2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11">
            <a:extLst>
              <a:ext uri="{FF2B5EF4-FFF2-40B4-BE49-F238E27FC236}">
                <a16:creationId xmlns:a16="http://schemas.microsoft.com/office/drawing/2014/main" id="{A2A477F8-C11D-4ABF-8177-E7372C90052C}"/>
              </a:ext>
            </a:extLst>
          </p:cNvPr>
          <p:cNvGrpSpPr/>
          <p:nvPr/>
        </p:nvGrpSpPr>
        <p:grpSpPr>
          <a:xfrm>
            <a:off x="4981303" y="933382"/>
            <a:ext cx="2229394" cy="2190752"/>
            <a:chOff x="4981303" y="1144627"/>
            <a:chExt cx="2229394" cy="2190752"/>
          </a:xfrm>
        </p:grpSpPr>
        <p:sp>
          <p:nvSpPr>
            <p:cNvPr id="3" name="11">
              <a:extLst>
                <a:ext uri="{FF2B5EF4-FFF2-40B4-BE49-F238E27FC236}">
                  <a16:creationId xmlns:a16="http://schemas.microsoft.com/office/drawing/2014/main" id="{AC5A9EF5-A264-4F4E-8A92-8107AD06A1C1}"/>
                </a:ext>
              </a:extLst>
            </p:cNvPr>
            <p:cNvSpPr txBox="1"/>
            <p:nvPr/>
          </p:nvSpPr>
          <p:spPr>
            <a:xfrm>
              <a:off x="4981303" y="1144627"/>
              <a:ext cx="2229394" cy="2190752"/>
            </a:xfrm>
            <a:prstGeom prst="roundRect">
              <a:avLst/>
            </a:prstGeom>
            <a:solidFill>
              <a:schemeClr val="tx2">
                <a:alpha val="13000"/>
              </a:schemeClr>
            </a:solidFill>
          </p:spPr>
          <p:txBody>
            <a:bodyPr wrap="square" lIns="91440" tIns="45720" rIns="91440" bIns="45720" anchor="ctr">
              <a:normAutofit/>
            </a:body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 name="11">
              <a:extLst>
                <a:ext uri="{FF2B5EF4-FFF2-40B4-BE49-F238E27FC236}">
                  <a16:creationId xmlns:a16="http://schemas.microsoft.com/office/drawing/2014/main" id="{E5D80CD2-28C0-44D5-B120-1934B204DBBD}"/>
                </a:ext>
              </a:extLst>
            </p:cNvPr>
            <p:cNvSpPr txBox="1"/>
            <p:nvPr/>
          </p:nvSpPr>
          <p:spPr>
            <a:xfrm>
              <a:off x="5291717" y="1486933"/>
              <a:ext cx="1608565" cy="1506139"/>
            </a:xfrm>
            <a:prstGeom prst="roundRect">
              <a:avLst/>
            </a:prstGeom>
            <a:solidFill>
              <a:schemeClr val="tx2">
                <a:alpha val="25000"/>
              </a:schemeClr>
            </a:solidFill>
          </p:spPr>
          <p:txBody>
            <a:bodyPr wrap="square" lIns="91440" tIns="45720" rIns="91440" bIns="45720" anchor="ctr" anchorCtr="1">
              <a:normAutofit/>
            </a:bodyPr>
            <a:lstStyle/>
            <a:p>
              <a:pPr algn="ctr"/>
              <a:r>
                <a:rPr lang="zh-CN" altLang="en-US" sz="4400"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目录</a:t>
              </a:r>
              <a:endParaRPr lang="en-US" altLang="zh-CN" sz="4400" b="1"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5" name="10">
            <a:extLst>
              <a:ext uri="{FF2B5EF4-FFF2-40B4-BE49-F238E27FC236}">
                <a16:creationId xmlns:a16="http://schemas.microsoft.com/office/drawing/2014/main" id="{B87BA1C9-23AE-4488-B3BC-E31DBC91DBA8}"/>
              </a:ext>
            </a:extLst>
          </p:cNvPr>
          <p:cNvSpPr/>
          <p:nvPr/>
        </p:nvSpPr>
        <p:spPr bwMode="auto">
          <a:xfrm>
            <a:off x="731404" y="2384884"/>
            <a:ext cx="1980220" cy="1980220"/>
          </a:xfrm>
          <a:prstGeom prst="roundRect">
            <a:avLst/>
          </a:prstGeom>
          <a:solidFill>
            <a:schemeClr val="accent1">
              <a:lumMod val="100000"/>
            </a:schemeClr>
          </a:solidFill>
          <a:ln w="19050">
            <a:noFill/>
            <a:round/>
            <a:headEnd/>
            <a:tailEnd/>
          </a:ln>
        </p:spPr>
        <p:txBody>
          <a:bodyPr anchor="ct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6" name="10">
            <a:extLst>
              <a:ext uri="{FF2B5EF4-FFF2-40B4-BE49-F238E27FC236}">
                <a16:creationId xmlns:a16="http://schemas.microsoft.com/office/drawing/2014/main" id="{73C1FEBB-DDAF-4245-9707-6821F732AF30}"/>
              </a:ext>
            </a:extLst>
          </p:cNvPr>
          <p:cNvGrpSpPr/>
          <p:nvPr/>
        </p:nvGrpSpPr>
        <p:grpSpPr>
          <a:xfrm>
            <a:off x="917232" y="2783549"/>
            <a:ext cx="1608565" cy="1221518"/>
            <a:chOff x="737371" y="2523368"/>
            <a:chExt cx="1763734" cy="1339350"/>
          </a:xfrm>
        </p:grpSpPr>
        <p:sp>
          <p:nvSpPr>
            <p:cNvPr id="7" name="10">
              <a:extLst>
                <a:ext uri="{FF2B5EF4-FFF2-40B4-BE49-F238E27FC236}">
                  <a16:creationId xmlns:a16="http://schemas.microsoft.com/office/drawing/2014/main" id="{7C8F0D53-B02A-40E3-B176-D0D5A427CC23}"/>
                </a:ext>
              </a:extLst>
            </p:cNvPr>
            <p:cNvSpPr txBox="1"/>
            <p:nvPr/>
          </p:nvSpPr>
          <p:spPr>
            <a:xfrm>
              <a:off x="737371" y="2523368"/>
              <a:ext cx="1763734" cy="669675"/>
            </a:xfrm>
            <a:prstGeom prst="roundRect">
              <a:avLst/>
            </a:prstGeom>
            <a:noFill/>
          </p:spPr>
          <p:txBody>
            <a:bodyPr wrap="none">
              <a:normAutofit fontScale="85000" lnSpcReduction="20000"/>
            </a:bodyPr>
            <a:lstStyle/>
            <a:p>
              <a:pPr algn="ctr"/>
              <a:r>
                <a:rPr lang="en-US" altLang="zh-CN" sz="400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01</a:t>
              </a:r>
            </a:p>
          </p:txBody>
        </p:sp>
        <p:sp>
          <p:nvSpPr>
            <p:cNvPr id="8" name="10">
              <a:extLst>
                <a:ext uri="{FF2B5EF4-FFF2-40B4-BE49-F238E27FC236}">
                  <a16:creationId xmlns:a16="http://schemas.microsoft.com/office/drawing/2014/main" id="{F4A41509-901B-401F-914A-F26323338E65}"/>
                </a:ext>
              </a:extLst>
            </p:cNvPr>
            <p:cNvSpPr txBox="1"/>
            <p:nvPr/>
          </p:nvSpPr>
          <p:spPr>
            <a:xfrm>
              <a:off x="737371" y="3189411"/>
              <a:ext cx="1763734" cy="673307"/>
            </a:xfrm>
            <a:prstGeom prst="roundRect">
              <a:avLst/>
            </a:prstGeom>
            <a:noFill/>
          </p:spPr>
          <p:txBody>
            <a:bodyPr wrap="none">
              <a:normAutofit/>
            </a:bodyPr>
            <a:lstStyle/>
            <a:p>
              <a:pPr algn="ctr"/>
              <a:r>
                <a:rPr lang="zh-CN" altLang="en-US"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grpSp>
      <p:sp>
        <p:nvSpPr>
          <p:cNvPr id="9" name="9">
            <a:extLst>
              <a:ext uri="{FF2B5EF4-FFF2-40B4-BE49-F238E27FC236}">
                <a16:creationId xmlns:a16="http://schemas.microsoft.com/office/drawing/2014/main" id="{C4790083-EE49-4CF8-987D-BC0962BB9846}"/>
              </a:ext>
            </a:extLst>
          </p:cNvPr>
          <p:cNvSpPr/>
          <p:nvPr/>
        </p:nvSpPr>
        <p:spPr bwMode="auto">
          <a:xfrm>
            <a:off x="2918647" y="2384884"/>
            <a:ext cx="1980220" cy="1980220"/>
          </a:xfrm>
          <a:prstGeom prst="roundRect">
            <a:avLst/>
          </a:prstGeom>
          <a:solidFill>
            <a:schemeClr val="accent2">
              <a:lumMod val="100000"/>
            </a:schemeClr>
          </a:solidFill>
          <a:ln w="19050">
            <a:noFill/>
            <a:round/>
            <a:headEnd/>
            <a:tailEnd/>
          </a:ln>
        </p:spPr>
        <p:txBody>
          <a:bodyPr anchor="ct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0" name="9">
            <a:extLst>
              <a:ext uri="{FF2B5EF4-FFF2-40B4-BE49-F238E27FC236}">
                <a16:creationId xmlns:a16="http://schemas.microsoft.com/office/drawing/2014/main" id="{35478DAC-1321-43F7-9DC1-CDBA3B80D7E7}"/>
              </a:ext>
            </a:extLst>
          </p:cNvPr>
          <p:cNvGrpSpPr/>
          <p:nvPr/>
        </p:nvGrpSpPr>
        <p:grpSpPr>
          <a:xfrm>
            <a:off x="3104475" y="2783549"/>
            <a:ext cx="1608565" cy="1221518"/>
            <a:chOff x="3130297" y="2523368"/>
            <a:chExt cx="1763734" cy="1339350"/>
          </a:xfrm>
        </p:grpSpPr>
        <p:sp>
          <p:nvSpPr>
            <p:cNvPr id="11" name="9">
              <a:extLst>
                <a:ext uri="{FF2B5EF4-FFF2-40B4-BE49-F238E27FC236}">
                  <a16:creationId xmlns:a16="http://schemas.microsoft.com/office/drawing/2014/main" id="{2F25E6A4-9815-4813-B8A2-D71924A6D0FE}"/>
                </a:ext>
              </a:extLst>
            </p:cNvPr>
            <p:cNvSpPr txBox="1"/>
            <p:nvPr/>
          </p:nvSpPr>
          <p:spPr>
            <a:xfrm>
              <a:off x="3130297" y="2523368"/>
              <a:ext cx="1763734" cy="669675"/>
            </a:xfrm>
            <a:prstGeom prst="roundRect">
              <a:avLst/>
            </a:prstGeom>
            <a:noFill/>
          </p:spPr>
          <p:txBody>
            <a:bodyPr wrap="none">
              <a:normAutofit fontScale="85000" lnSpcReduction="20000"/>
            </a:bodyPr>
            <a:lstStyle/>
            <a:p>
              <a:pPr algn="ctr"/>
              <a:r>
                <a:rPr lang="en-US" altLang="zh-CN" sz="400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02</a:t>
              </a:r>
            </a:p>
          </p:txBody>
        </p:sp>
        <p:sp>
          <p:nvSpPr>
            <p:cNvPr id="12" name="9">
              <a:extLst>
                <a:ext uri="{FF2B5EF4-FFF2-40B4-BE49-F238E27FC236}">
                  <a16:creationId xmlns:a16="http://schemas.microsoft.com/office/drawing/2014/main" id="{9D61B132-2AEC-46B8-A5A6-B9473DF70DA3}"/>
                </a:ext>
              </a:extLst>
            </p:cNvPr>
            <p:cNvSpPr txBox="1"/>
            <p:nvPr/>
          </p:nvSpPr>
          <p:spPr>
            <a:xfrm>
              <a:off x="3130297" y="3189411"/>
              <a:ext cx="1763734" cy="673307"/>
            </a:xfrm>
            <a:prstGeom prst="roundRect">
              <a:avLst/>
            </a:prstGeom>
            <a:noFill/>
          </p:spPr>
          <p:txBody>
            <a:bodyPr wrap="none">
              <a:normAutofit/>
            </a:bodyPr>
            <a:lstStyle/>
            <a:p>
              <a:pPr algn="ctr"/>
              <a:r>
                <a:rPr lang="zh-CN" altLang="en-US"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grpSp>
      <p:sp>
        <p:nvSpPr>
          <p:cNvPr id="13" name="8">
            <a:extLst>
              <a:ext uri="{FF2B5EF4-FFF2-40B4-BE49-F238E27FC236}">
                <a16:creationId xmlns:a16="http://schemas.microsoft.com/office/drawing/2014/main" id="{63D1C498-AF09-472B-8841-E7A34067645E}"/>
              </a:ext>
            </a:extLst>
          </p:cNvPr>
          <p:cNvSpPr/>
          <p:nvPr/>
        </p:nvSpPr>
        <p:spPr bwMode="auto">
          <a:xfrm>
            <a:off x="5105890" y="2384884"/>
            <a:ext cx="1980220" cy="1980220"/>
          </a:xfrm>
          <a:prstGeom prst="roundRect">
            <a:avLst/>
          </a:prstGeom>
          <a:solidFill>
            <a:schemeClr val="accent3">
              <a:lumMod val="100000"/>
            </a:schemeClr>
          </a:solidFill>
          <a:ln w="19050">
            <a:noFill/>
            <a:round/>
            <a:headEnd/>
            <a:tailEnd/>
          </a:ln>
        </p:spPr>
        <p:txBody>
          <a:bodyPr anchor="ct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4" name="8">
            <a:extLst>
              <a:ext uri="{FF2B5EF4-FFF2-40B4-BE49-F238E27FC236}">
                <a16:creationId xmlns:a16="http://schemas.microsoft.com/office/drawing/2014/main" id="{C05E5C46-C3A3-430C-B410-894E4DF66C25}"/>
              </a:ext>
            </a:extLst>
          </p:cNvPr>
          <p:cNvGrpSpPr/>
          <p:nvPr/>
        </p:nvGrpSpPr>
        <p:grpSpPr>
          <a:xfrm>
            <a:off x="5291718" y="2783549"/>
            <a:ext cx="1608565" cy="1221518"/>
            <a:chOff x="5523224" y="2523368"/>
            <a:chExt cx="1763734" cy="1339350"/>
          </a:xfrm>
        </p:grpSpPr>
        <p:sp>
          <p:nvSpPr>
            <p:cNvPr id="15" name="8">
              <a:extLst>
                <a:ext uri="{FF2B5EF4-FFF2-40B4-BE49-F238E27FC236}">
                  <a16:creationId xmlns:a16="http://schemas.microsoft.com/office/drawing/2014/main" id="{10FDE1F6-BDFF-4D6F-8C95-23A50393CE76}"/>
                </a:ext>
              </a:extLst>
            </p:cNvPr>
            <p:cNvSpPr txBox="1"/>
            <p:nvPr/>
          </p:nvSpPr>
          <p:spPr>
            <a:xfrm>
              <a:off x="5523224" y="2523368"/>
              <a:ext cx="1763734" cy="669675"/>
            </a:xfrm>
            <a:prstGeom prst="roundRect">
              <a:avLst/>
            </a:prstGeom>
            <a:noFill/>
          </p:spPr>
          <p:txBody>
            <a:bodyPr wrap="none">
              <a:normAutofit fontScale="85000" lnSpcReduction="20000"/>
            </a:bodyPr>
            <a:lstStyle/>
            <a:p>
              <a:pPr algn="ctr"/>
              <a:r>
                <a:rPr lang="en-US" altLang="zh-CN" sz="400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03</a:t>
              </a:r>
            </a:p>
          </p:txBody>
        </p:sp>
        <p:sp>
          <p:nvSpPr>
            <p:cNvPr id="16" name="8">
              <a:extLst>
                <a:ext uri="{FF2B5EF4-FFF2-40B4-BE49-F238E27FC236}">
                  <a16:creationId xmlns:a16="http://schemas.microsoft.com/office/drawing/2014/main" id="{42A2FC07-099D-4858-8038-3EAB2FB61448}"/>
                </a:ext>
              </a:extLst>
            </p:cNvPr>
            <p:cNvSpPr txBox="1"/>
            <p:nvPr/>
          </p:nvSpPr>
          <p:spPr>
            <a:xfrm>
              <a:off x="5523224" y="3189411"/>
              <a:ext cx="1763734" cy="673307"/>
            </a:xfrm>
            <a:prstGeom prst="roundRect">
              <a:avLst/>
            </a:prstGeom>
            <a:noFill/>
          </p:spPr>
          <p:txBody>
            <a:bodyPr wrap="none">
              <a:normAutofit/>
            </a:bodyPr>
            <a:lstStyle/>
            <a:p>
              <a:pPr algn="ctr"/>
              <a:r>
                <a:rPr lang="zh-CN" altLang="en-US"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grpSp>
      <p:sp>
        <p:nvSpPr>
          <p:cNvPr id="17" name="7">
            <a:extLst>
              <a:ext uri="{FF2B5EF4-FFF2-40B4-BE49-F238E27FC236}">
                <a16:creationId xmlns:a16="http://schemas.microsoft.com/office/drawing/2014/main" id="{A0FC89D8-832F-44CB-A54E-B5D41BFC7227}"/>
              </a:ext>
            </a:extLst>
          </p:cNvPr>
          <p:cNvSpPr/>
          <p:nvPr/>
        </p:nvSpPr>
        <p:spPr bwMode="auto">
          <a:xfrm>
            <a:off x="7293133" y="2384884"/>
            <a:ext cx="1980220" cy="1980220"/>
          </a:xfrm>
          <a:prstGeom prst="roundRect">
            <a:avLst/>
          </a:prstGeom>
          <a:solidFill>
            <a:schemeClr val="accent4">
              <a:lumMod val="100000"/>
            </a:schemeClr>
          </a:solidFill>
          <a:ln w="19050">
            <a:noFill/>
            <a:round/>
            <a:headEnd/>
            <a:tailEnd/>
          </a:ln>
        </p:spPr>
        <p:txBody>
          <a:bodyPr anchor="ct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8" name="7">
            <a:extLst>
              <a:ext uri="{FF2B5EF4-FFF2-40B4-BE49-F238E27FC236}">
                <a16:creationId xmlns:a16="http://schemas.microsoft.com/office/drawing/2014/main" id="{9C5BA58F-7919-4DC1-9B0A-5E919D0B3042}"/>
              </a:ext>
            </a:extLst>
          </p:cNvPr>
          <p:cNvGrpSpPr/>
          <p:nvPr/>
        </p:nvGrpSpPr>
        <p:grpSpPr>
          <a:xfrm>
            <a:off x="7478961" y="2783549"/>
            <a:ext cx="1608565" cy="1221518"/>
            <a:chOff x="7343867" y="2423507"/>
            <a:chExt cx="1763734" cy="1339350"/>
          </a:xfrm>
        </p:grpSpPr>
        <p:sp>
          <p:nvSpPr>
            <p:cNvPr id="19" name="7">
              <a:extLst>
                <a:ext uri="{FF2B5EF4-FFF2-40B4-BE49-F238E27FC236}">
                  <a16:creationId xmlns:a16="http://schemas.microsoft.com/office/drawing/2014/main" id="{6BDBD832-6321-4417-A4E1-786D1482B65E}"/>
                </a:ext>
              </a:extLst>
            </p:cNvPr>
            <p:cNvSpPr txBox="1"/>
            <p:nvPr/>
          </p:nvSpPr>
          <p:spPr>
            <a:xfrm>
              <a:off x="7343867" y="2423507"/>
              <a:ext cx="1763734" cy="669675"/>
            </a:xfrm>
            <a:prstGeom prst="roundRect">
              <a:avLst/>
            </a:prstGeom>
            <a:noFill/>
          </p:spPr>
          <p:txBody>
            <a:bodyPr wrap="none">
              <a:normAutofit fontScale="85000" lnSpcReduction="20000"/>
            </a:bodyPr>
            <a:lstStyle/>
            <a:p>
              <a:pPr algn="ctr"/>
              <a:r>
                <a:rPr lang="en-US" altLang="zh-CN" sz="400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04</a:t>
              </a:r>
            </a:p>
          </p:txBody>
        </p:sp>
        <p:sp>
          <p:nvSpPr>
            <p:cNvPr id="20" name="7">
              <a:extLst>
                <a:ext uri="{FF2B5EF4-FFF2-40B4-BE49-F238E27FC236}">
                  <a16:creationId xmlns:a16="http://schemas.microsoft.com/office/drawing/2014/main" id="{75087017-3CAA-415D-BD8B-0AEC823D885E}"/>
                </a:ext>
              </a:extLst>
            </p:cNvPr>
            <p:cNvSpPr txBox="1"/>
            <p:nvPr/>
          </p:nvSpPr>
          <p:spPr>
            <a:xfrm>
              <a:off x="7343867" y="3089550"/>
              <a:ext cx="1763734" cy="673307"/>
            </a:xfrm>
            <a:prstGeom prst="roundRect">
              <a:avLst/>
            </a:prstGeom>
            <a:noFill/>
          </p:spPr>
          <p:txBody>
            <a:bodyPr wrap="none">
              <a:normAutofit/>
            </a:bodyPr>
            <a:lstStyle/>
            <a:p>
              <a:pPr algn="ctr"/>
              <a:r>
                <a:rPr lang="zh-CN" altLang="en-US"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grpSp>
      <p:sp>
        <p:nvSpPr>
          <p:cNvPr id="21" name="6">
            <a:extLst>
              <a:ext uri="{FF2B5EF4-FFF2-40B4-BE49-F238E27FC236}">
                <a16:creationId xmlns:a16="http://schemas.microsoft.com/office/drawing/2014/main" id="{82B3CBE6-0FB5-44A4-AAD9-E49E24DBF3C1}"/>
              </a:ext>
            </a:extLst>
          </p:cNvPr>
          <p:cNvSpPr/>
          <p:nvPr/>
        </p:nvSpPr>
        <p:spPr bwMode="auto">
          <a:xfrm>
            <a:off x="9480376" y="2384884"/>
            <a:ext cx="1980220" cy="1980220"/>
          </a:xfrm>
          <a:prstGeom prst="roundRect">
            <a:avLst/>
          </a:prstGeom>
          <a:solidFill>
            <a:schemeClr val="accent5">
              <a:lumMod val="100000"/>
            </a:schemeClr>
          </a:solidFill>
          <a:ln w="19050">
            <a:noFill/>
            <a:round/>
            <a:headEnd/>
            <a:tailEnd/>
          </a:ln>
        </p:spPr>
        <p:txBody>
          <a:bodyPr anchor="ct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22" name="6">
            <a:extLst>
              <a:ext uri="{FF2B5EF4-FFF2-40B4-BE49-F238E27FC236}">
                <a16:creationId xmlns:a16="http://schemas.microsoft.com/office/drawing/2014/main" id="{A1B96F05-A198-4E9B-A058-B919C635EDCE}"/>
              </a:ext>
            </a:extLst>
          </p:cNvPr>
          <p:cNvGrpSpPr/>
          <p:nvPr/>
        </p:nvGrpSpPr>
        <p:grpSpPr>
          <a:xfrm>
            <a:off x="9666204" y="2783549"/>
            <a:ext cx="1608565" cy="1221518"/>
            <a:chOff x="9736793" y="2423507"/>
            <a:chExt cx="1763734" cy="1339350"/>
          </a:xfrm>
        </p:grpSpPr>
        <p:sp>
          <p:nvSpPr>
            <p:cNvPr id="23" name="6">
              <a:extLst>
                <a:ext uri="{FF2B5EF4-FFF2-40B4-BE49-F238E27FC236}">
                  <a16:creationId xmlns:a16="http://schemas.microsoft.com/office/drawing/2014/main" id="{8C14DFF4-6699-44ED-B90C-F1CE38565107}"/>
                </a:ext>
              </a:extLst>
            </p:cNvPr>
            <p:cNvSpPr txBox="1"/>
            <p:nvPr/>
          </p:nvSpPr>
          <p:spPr>
            <a:xfrm>
              <a:off x="9736793" y="2423507"/>
              <a:ext cx="1763734" cy="669675"/>
            </a:xfrm>
            <a:prstGeom prst="roundRect">
              <a:avLst/>
            </a:prstGeom>
            <a:noFill/>
          </p:spPr>
          <p:txBody>
            <a:bodyPr wrap="none">
              <a:normAutofit fontScale="85000" lnSpcReduction="20000"/>
            </a:bodyPr>
            <a:lstStyle/>
            <a:p>
              <a:pPr algn="ctr"/>
              <a:r>
                <a:rPr lang="en-US" altLang="zh-CN" sz="400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05</a:t>
              </a:r>
            </a:p>
          </p:txBody>
        </p:sp>
        <p:sp>
          <p:nvSpPr>
            <p:cNvPr id="24" name="6">
              <a:extLst>
                <a:ext uri="{FF2B5EF4-FFF2-40B4-BE49-F238E27FC236}">
                  <a16:creationId xmlns:a16="http://schemas.microsoft.com/office/drawing/2014/main" id="{DF66953A-25D7-4AD5-A850-37700302480A}"/>
                </a:ext>
              </a:extLst>
            </p:cNvPr>
            <p:cNvSpPr txBox="1"/>
            <p:nvPr/>
          </p:nvSpPr>
          <p:spPr>
            <a:xfrm>
              <a:off x="9736793" y="3089550"/>
              <a:ext cx="1763734" cy="673307"/>
            </a:xfrm>
            <a:prstGeom prst="roundRect">
              <a:avLst/>
            </a:prstGeom>
            <a:noFill/>
          </p:spPr>
          <p:txBody>
            <a:bodyPr wrap="none">
              <a:normAutofit/>
            </a:bodyPr>
            <a:lstStyle/>
            <a:p>
              <a:pPr algn="ctr"/>
              <a:r>
                <a:rPr lang="zh-CN" altLang="en-US" b="1"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grpSp>
      <p:grpSp>
        <p:nvGrpSpPr>
          <p:cNvPr id="25" name="5">
            <a:extLst>
              <a:ext uri="{FF2B5EF4-FFF2-40B4-BE49-F238E27FC236}">
                <a16:creationId xmlns:a16="http://schemas.microsoft.com/office/drawing/2014/main" id="{AE7BCC07-568E-436F-8CD5-4A58AEE45FEA}"/>
              </a:ext>
            </a:extLst>
          </p:cNvPr>
          <p:cNvGrpSpPr/>
          <p:nvPr/>
        </p:nvGrpSpPr>
        <p:grpSpPr>
          <a:xfrm>
            <a:off x="719139" y="4515956"/>
            <a:ext cx="2041029" cy="857260"/>
            <a:chOff x="1732858" y="5001250"/>
            <a:chExt cx="2213143" cy="857260"/>
          </a:xfrm>
        </p:grpSpPr>
        <p:sp>
          <p:nvSpPr>
            <p:cNvPr id="26" name="5">
              <a:extLst>
                <a:ext uri="{FF2B5EF4-FFF2-40B4-BE49-F238E27FC236}">
                  <a16:creationId xmlns:a16="http://schemas.microsoft.com/office/drawing/2014/main" id="{5F8A98F6-BD97-4B55-B3A6-B76ABDA76BC5}"/>
                </a:ext>
              </a:extLst>
            </p:cNvPr>
            <p:cNvSpPr txBox="1"/>
            <p:nvPr/>
          </p:nvSpPr>
          <p:spPr bwMode="auto">
            <a:xfrm>
              <a:off x="1732858" y="5001250"/>
              <a:ext cx="2213143" cy="283030"/>
            </a:xfrm>
            <a:prstGeom prst="round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zh-CN" altLang="en-US" sz="1400"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sp>
          <p:nvSpPr>
            <p:cNvPr id="27" name="5">
              <a:extLst>
                <a:ext uri="{FF2B5EF4-FFF2-40B4-BE49-F238E27FC236}">
                  <a16:creationId xmlns:a16="http://schemas.microsoft.com/office/drawing/2014/main" id="{CE1D2585-7DD4-4CB6-81F1-D5CAFD572997}"/>
                </a:ext>
              </a:extLst>
            </p:cNvPr>
            <p:cNvSpPr txBox="1"/>
            <p:nvPr/>
          </p:nvSpPr>
          <p:spPr bwMode="auto">
            <a:xfrm>
              <a:off x="1732858" y="5284280"/>
              <a:ext cx="2213143" cy="574230"/>
            </a:xfrm>
            <a:prstGeom prst="roundRect">
              <a:avLst/>
            </a:prstGeom>
            <a:noFill/>
            <a:ln w="9525">
              <a:noFill/>
              <a:miter lim="800000"/>
              <a:headEnd/>
              <a:tailEnd/>
            </a:ln>
          </p:spPr>
          <p:txBody>
            <a:bodyPr wrap="square" lIns="0" tIns="0" rIns="0" bIns="0" anchor="ctr" anchorCtr="1">
              <a:normAutofit/>
              <a:scene3d>
                <a:camera prst="orthographicFront"/>
                <a:lightRig rig="threePt" dir="t"/>
              </a:scene3d>
              <a:sp3d>
                <a:bevelT w="0" h="0"/>
              </a:sp3d>
            </a:bodyPr>
            <a:lstStyle/>
            <a:p>
              <a:pPr algn="ctr">
                <a:lnSpc>
                  <a:spcPct val="120000"/>
                </a:lnSpc>
              </a:pPr>
              <a:r>
                <a:rPr lang="zh-CN" altLang="en-US" sz="1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grpSp>
        <p:nvGrpSpPr>
          <p:cNvPr id="28" name="4">
            <a:extLst>
              <a:ext uri="{FF2B5EF4-FFF2-40B4-BE49-F238E27FC236}">
                <a16:creationId xmlns:a16="http://schemas.microsoft.com/office/drawing/2014/main" id="{6B6AF1A9-C885-4C27-9A71-CB8B51FE79FE}"/>
              </a:ext>
            </a:extLst>
          </p:cNvPr>
          <p:cNvGrpSpPr/>
          <p:nvPr/>
        </p:nvGrpSpPr>
        <p:grpSpPr>
          <a:xfrm>
            <a:off x="2897313" y="4515956"/>
            <a:ext cx="2041029" cy="857260"/>
            <a:chOff x="1732858" y="5001250"/>
            <a:chExt cx="2213143" cy="857260"/>
          </a:xfrm>
        </p:grpSpPr>
        <p:sp>
          <p:nvSpPr>
            <p:cNvPr id="29" name="4">
              <a:extLst>
                <a:ext uri="{FF2B5EF4-FFF2-40B4-BE49-F238E27FC236}">
                  <a16:creationId xmlns:a16="http://schemas.microsoft.com/office/drawing/2014/main" id="{DAEF47AE-909E-4921-B4BF-FDBA3D1E0843}"/>
                </a:ext>
              </a:extLst>
            </p:cNvPr>
            <p:cNvSpPr txBox="1"/>
            <p:nvPr/>
          </p:nvSpPr>
          <p:spPr bwMode="auto">
            <a:xfrm>
              <a:off x="1732858" y="5001250"/>
              <a:ext cx="2213143" cy="283030"/>
            </a:xfrm>
            <a:prstGeom prst="round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zh-CN" altLang="en-US" sz="1400"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sp>
          <p:nvSpPr>
            <p:cNvPr id="30" name="4">
              <a:extLst>
                <a:ext uri="{FF2B5EF4-FFF2-40B4-BE49-F238E27FC236}">
                  <a16:creationId xmlns:a16="http://schemas.microsoft.com/office/drawing/2014/main" id="{7AED4E92-41BA-4B17-BD3E-71F8BC64757D}"/>
                </a:ext>
              </a:extLst>
            </p:cNvPr>
            <p:cNvSpPr txBox="1"/>
            <p:nvPr/>
          </p:nvSpPr>
          <p:spPr bwMode="auto">
            <a:xfrm>
              <a:off x="1732858" y="5284280"/>
              <a:ext cx="2213143" cy="574230"/>
            </a:xfrm>
            <a:prstGeom prst="roundRect">
              <a:avLst/>
            </a:prstGeom>
            <a:noFill/>
            <a:ln w="9525">
              <a:noFill/>
              <a:miter lim="800000"/>
              <a:headEnd/>
              <a:tailEnd/>
            </a:ln>
          </p:spPr>
          <p:txBody>
            <a:bodyPr wrap="square" lIns="0" tIns="0" rIns="0" bIns="0" anchor="ctr" anchorCtr="1">
              <a:normAutofit/>
              <a:scene3d>
                <a:camera prst="orthographicFront"/>
                <a:lightRig rig="threePt" dir="t"/>
              </a:scene3d>
              <a:sp3d>
                <a:bevelT w="0" h="0"/>
              </a:sp3d>
            </a:bodyPr>
            <a:lstStyle/>
            <a:p>
              <a:pPr algn="ctr">
                <a:lnSpc>
                  <a:spcPct val="120000"/>
                </a:lnSpc>
              </a:pPr>
              <a:r>
                <a:rPr lang="zh-CN" altLang="en-US" sz="1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grpSp>
        <p:nvGrpSpPr>
          <p:cNvPr id="31" name="3">
            <a:extLst>
              <a:ext uri="{FF2B5EF4-FFF2-40B4-BE49-F238E27FC236}">
                <a16:creationId xmlns:a16="http://schemas.microsoft.com/office/drawing/2014/main" id="{FE6E68FF-879F-4F96-80F3-84995EA85A76}"/>
              </a:ext>
            </a:extLst>
          </p:cNvPr>
          <p:cNvGrpSpPr/>
          <p:nvPr/>
        </p:nvGrpSpPr>
        <p:grpSpPr>
          <a:xfrm>
            <a:off x="5075488" y="4515956"/>
            <a:ext cx="2041029" cy="857260"/>
            <a:chOff x="1732858" y="5001250"/>
            <a:chExt cx="2213143" cy="857260"/>
          </a:xfrm>
        </p:grpSpPr>
        <p:sp>
          <p:nvSpPr>
            <p:cNvPr id="32" name="3">
              <a:extLst>
                <a:ext uri="{FF2B5EF4-FFF2-40B4-BE49-F238E27FC236}">
                  <a16:creationId xmlns:a16="http://schemas.microsoft.com/office/drawing/2014/main" id="{67BBA5D2-2D9D-4A19-A6DF-279F891214F4}"/>
                </a:ext>
              </a:extLst>
            </p:cNvPr>
            <p:cNvSpPr txBox="1"/>
            <p:nvPr/>
          </p:nvSpPr>
          <p:spPr bwMode="auto">
            <a:xfrm>
              <a:off x="1732858" y="5001250"/>
              <a:ext cx="2213143" cy="283030"/>
            </a:xfrm>
            <a:prstGeom prst="round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zh-CN" altLang="en-US" sz="1400"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sp>
          <p:nvSpPr>
            <p:cNvPr id="33" name="3">
              <a:extLst>
                <a:ext uri="{FF2B5EF4-FFF2-40B4-BE49-F238E27FC236}">
                  <a16:creationId xmlns:a16="http://schemas.microsoft.com/office/drawing/2014/main" id="{2DDA948A-4F8D-4FFC-82C2-29074A4B5A56}"/>
                </a:ext>
              </a:extLst>
            </p:cNvPr>
            <p:cNvSpPr txBox="1"/>
            <p:nvPr/>
          </p:nvSpPr>
          <p:spPr bwMode="auto">
            <a:xfrm>
              <a:off x="1732858" y="5284280"/>
              <a:ext cx="2213143" cy="574230"/>
            </a:xfrm>
            <a:prstGeom prst="roundRect">
              <a:avLst/>
            </a:prstGeom>
            <a:noFill/>
            <a:ln w="9525">
              <a:noFill/>
              <a:miter lim="800000"/>
              <a:headEnd/>
              <a:tailEnd/>
            </a:ln>
          </p:spPr>
          <p:txBody>
            <a:bodyPr wrap="square" lIns="0" tIns="0" rIns="0" bIns="0" anchor="ctr" anchorCtr="1">
              <a:normAutofit/>
              <a:scene3d>
                <a:camera prst="orthographicFront"/>
                <a:lightRig rig="threePt" dir="t"/>
              </a:scene3d>
              <a:sp3d>
                <a:bevelT w="0" h="0"/>
              </a:sp3d>
            </a:bodyPr>
            <a:lstStyle/>
            <a:p>
              <a:pPr algn="ctr">
                <a:lnSpc>
                  <a:spcPct val="120000"/>
                </a:lnSpc>
              </a:pPr>
              <a:r>
                <a:rPr lang="zh-CN" altLang="en-US" sz="1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grpSp>
        <p:nvGrpSpPr>
          <p:cNvPr id="34" name="2">
            <a:extLst>
              <a:ext uri="{FF2B5EF4-FFF2-40B4-BE49-F238E27FC236}">
                <a16:creationId xmlns:a16="http://schemas.microsoft.com/office/drawing/2014/main" id="{81729E20-9D10-4558-A45B-8CD4120E523D}"/>
              </a:ext>
            </a:extLst>
          </p:cNvPr>
          <p:cNvGrpSpPr/>
          <p:nvPr/>
        </p:nvGrpSpPr>
        <p:grpSpPr>
          <a:xfrm>
            <a:off x="7253662" y="4515956"/>
            <a:ext cx="2041029" cy="857260"/>
            <a:chOff x="1732858" y="5001250"/>
            <a:chExt cx="2213143" cy="857260"/>
          </a:xfrm>
        </p:grpSpPr>
        <p:sp>
          <p:nvSpPr>
            <p:cNvPr id="35" name="2">
              <a:extLst>
                <a:ext uri="{FF2B5EF4-FFF2-40B4-BE49-F238E27FC236}">
                  <a16:creationId xmlns:a16="http://schemas.microsoft.com/office/drawing/2014/main" id="{DB46153C-0B37-4E35-B2D1-43B4A0606239}"/>
                </a:ext>
              </a:extLst>
            </p:cNvPr>
            <p:cNvSpPr txBox="1"/>
            <p:nvPr/>
          </p:nvSpPr>
          <p:spPr bwMode="auto">
            <a:xfrm>
              <a:off x="1732858" y="5001250"/>
              <a:ext cx="2213143" cy="283030"/>
            </a:xfrm>
            <a:prstGeom prst="round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zh-CN" altLang="en-US" sz="1400"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sp>
          <p:nvSpPr>
            <p:cNvPr id="36" name="2">
              <a:extLst>
                <a:ext uri="{FF2B5EF4-FFF2-40B4-BE49-F238E27FC236}">
                  <a16:creationId xmlns:a16="http://schemas.microsoft.com/office/drawing/2014/main" id="{69E3EB58-3DBF-418A-A01C-64B28D957F72}"/>
                </a:ext>
              </a:extLst>
            </p:cNvPr>
            <p:cNvSpPr txBox="1"/>
            <p:nvPr/>
          </p:nvSpPr>
          <p:spPr bwMode="auto">
            <a:xfrm>
              <a:off x="1732858" y="5284280"/>
              <a:ext cx="2213143" cy="574230"/>
            </a:xfrm>
            <a:prstGeom prst="roundRect">
              <a:avLst/>
            </a:prstGeom>
            <a:noFill/>
            <a:ln w="9525">
              <a:noFill/>
              <a:miter lim="800000"/>
              <a:headEnd/>
              <a:tailEnd/>
            </a:ln>
          </p:spPr>
          <p:txBody>
            <a:bodyPr wrap="square" lIns="0" tIns="0" rIns="0" bIns="0" anchor="ctr" anchorCtr="1">
              <a:normAutofit/>
              <a:scene3d>
                <a:camera prst="orthographicFront"/>
                <a:lightRig rig="threePt" dir="t"/>
              </a:scene3d>
              <a:sp3d>
                <a:bevelT w="0" h="0"/>
              </a:sp3d>
            </a:bodyPr>
            <a:lstStyle/>
            <a:p>
              <a:pPr algn="ctr">
                <a:lnSpc>
                  <a:spcPct val="120000"/>
                </a:lnSpc>
              </a:pPr>
              <a:r>
                <a:rPr lang="zh-CN" altLang="en-US" sz="1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grpSp>
        <p:nvGrpSpPr>
          <p:cNvPr id="37" name="1">
            <a:extLst>
              <a:ext uri="{FF2B5EF4-FFF2-40B4-BE49-F238E27FC236}">
                <a16:creationId xmlns:a16="http://schemas.microsoft.com/office/drawing/2014/main" id="{D78B0E87-442D-4135-B007-86AED8BE6E5F}"/>
              </a:ext>
            </a:extLst>
          </p:cNvPr>
          <p:cNvGrpSpPr/>
          <p:nvPr/>
        </p:nvGrpSpPr>
        <p:grpSpPr>
          <a:xfrm>
            <a:off x="9431833" y="4515956"/>
            <a:ext cx="2041029" cy="857260"/>
            <a:chOff x="1732858" y="5001250"/>
            <a:chExt cx="2213143" cy="857260"/>
          </a:xfrm>
        </p:grpSpPr>
        <p:sp>
          <p:nvSpPr>
            <p:cNvPr id="38" name="1">
              <a:extLst>
                <a:ext uri="{FF2B5EF4-FFF2-40B4-BE49-F238E27FC236}">
                  <a16:creationId xmlns:a16="http://schemas.microsoft.com/office/drawing/2014/main" id="{0DEC7BFF-3F98-4775-A89F-5E87B645E636}"/>
                </a:ext>
              </a:extLst>
            </p:cNvPr>
            <p:cNvSpPr txBox="1"/>
            <p:nvPr/>
          </p:nvSpPr>
          <p:spPr bwMode="auto">
            <a:xfrm>
              <a:off x="1732858" y="5001250"/>
              <a:ext cx="2213143" cy="283030"/>
            </a:xfrm>
            <a:prstGeom prst="round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zh-CN" altLang="en-US" sz="1400"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单击添加标题</a:t>
              </a:r>
            </a:p>
          </p:txBody>
        </p:sp>
        <p:sp>
          <p:nvSpPr>
            <p:cNvPr id="39" name="1">
              <a:extLst>
                <a:ext uri="{FF2B5EF4-FFF2-40B4-BE49-F238E27FC236}">
                  <a16:creationId xmlns:a16="http://schemas.microsoft.com/office/drawing/2014/main" id="{3D11E55E-7C17-4711-92BF-A049522FCB3F}"/>
                </a:ext>
              </a:extLst>
            </p:cNvPr>
            <p:cNvSpPr txBox="1"/>
            <p:nvPr/>
          </p:nvSpPr>
          <p:spPr bwMode="auto">
            <a:xfrm>
              <a:off x="1732858" y="5284280"/>
              <a:ext cx="2213143" cy="574230"/>
            </a:xfrm>
            <a:prstGeom prst="roundRect">
              <a:avLst/>
            </a:prstGeom>
            <a:noFill/>
            <a:ln w="9525">
              <a:noFill/>
              <a:miter lim="800000"/>
              <a:headEnd/>
              <a:tailEnd/>
            </a:ln>
          </p:spPr>
          <p:txBody>
            <a:bodyPr wrap="square" lIns="0" tIns="0" rIns="0" bIns="0" anchor="ctr" anchorCtr="1">
              <a:normAutofit/>
              <a:scene3d>
                <a:camera prst="orthographicFront"/>
                <a:lightRig rig="threePt" dir="t"/>
              </a:scene3d>
              <a:sp3d>
                <a:bevelT w="0" h="0"/>
              </a:sp3d>
            </a:bodyPr>
            <a:lstStyle/>
            <a:p>
              <a:pPr algn="ctr">
                <a:lnSpc>
                  <a:spcPct val="120000"/>
                </a:lnSpc>
              </a:pPr>
              <a:r>
                <a:rPr lang="zh-CN" altLang="en-US" sz="10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3505201193"/>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5"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1000" fill="hold"/>
                                        <p:tgtEl>
                                          <p:spTgt spid="5"/>
                                        </p:tgtEl>
                                        <p:attrNameLst>
                                          <p:attrName>ppt_w</p:attrName>
                                        </p:attrNameLst>
                                      </p:cBhvr>
                                      <p:tavLst>
                                        <p:tav tm="0">
                                          <p:val>
                                            <p:fltVal val="0"/>
                                          </p:val>
                                        </p:tav>
                                        <p:tav tm="100000">
                                          <p:val>
                                            <p:strVal val="#ppt_w"/>
                                          </p:val>
                                        </p:tav>
                                      </p:tavLst>
                                    </p:anim>
                                    <p:anim calcmode="lin" valueType="num">
                                      <p:cBhvr>
                                        <p:cTn id="14" dur="1000" fill="hold"/>
                                        <p:tgtEl>
                                          <p:spTgt spid="5"/>
                                        </p:tgtEl>
                                        <p:attrNameLst>
                                          <p:attrName>ppt_h</p:attrName>
                                        </p:attrNameLst>
                                      </p:cBhvr>
                                      <p:tavLst>
                                        <p:tav tm="0">
                                          <p:val>
                                            <p:fltVal val="0"/>
                                          </p:val>
                                        </p:tav>
                                        <p:tav tm="100000">
                                          <p:val>
                                            <p:strVal val="#ppt_h"/>
                                          </p:val>
                                        </p:tav>
                                      </p:tavLst>
                                    </p:anim>
                                    <p:anim calcmode="lin" valueType="num">
                                      <p:cBhvr>
                                        <p:cTn id="15" dur="1000" fill="hold"/>
                                        <p:tgtEl>
                                          <p:spTgt spid="5"/>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5"/>
                                        </p:tgtEl>
                                        <p:attrNameLst>
                                          <p:attrName>ppt_y</p:attrName>
                                        </p:attrNameLst>
                                      </p:cBhvr>
                                      <p:tavLst>
                                        <p:tav tm="0" fmla="#ppt_y+(sin(-2*pi*(1-$))*-#ppt_x+cos(-2*pi*(1-$))*(1-#ppt_y))*(1-$)">
                                          <p:val>
                                            <p:fltVal val="0"/>
                                          </p:val>
                                        </p:tav>
                                        <p:tav tm="100000">
                                          <p:val>
                                            <p:fltVal val="1"/>
                                          </p:val>
                                        </p:tav>
                                      </p:tavLst>
                                    </p:anim>
                                  </p:childTnLst>
                                </p:cTn>
                              </p:par>
                              <p:par>
                                <p:cTn id="17" presetID="15"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1000" fill="hold"/>
                                        <p:tgtEl>
                                          <p:spTgt spid="6"/>
                                        </p:tgtEl>
                                        <p:attrNameLst>
                                          <p:attrName>ppt_w</p:attrName>
                                        </p:attrNameLst>
                                      </p:cBhvr>
                                      <p:tavLst>
                                        <p:tav tm="0">
                                          <p:val>
                                            <p:fltVal val="0"/>
                                          </p:val>
                                        </p:tav>
                                        <p:tav tm="100000">
                                          <p:val>
                                            <p:strVal val="#ppt_w"/>
                                          </p:val>
                                        </p:tav>
                                      </p:tavLst>
                                    </p:anim>
                                    <p:anim calcmode="lin" valueType="num">
                                      <p:cBhvr>
                                        <p:cTn id="20" dur="1000" fill="hold"/>
                                        <p:tgtEl>
                                          <p:spTgt spid="6"/>
                                        </p:tgtEl>
                                        <p:attrNameLst>
                                          <p:attrName>ppt_h</p:attrName>
                                        </p:attrNameLst>
                                      </p:cBhvr>
                                      <p:tavLst>
                                        <p:tav tm="0">
                                          <p:val>
                                            <p:fltVal val="0"/>
                                          </p:val>
                                        </p:tav>
                                        <p:tav tm="100000">
                                          <p:val>
                                            <p:strVal val="#ppt_h"/>
                                          </p:val>
                                        </p:tav>
                                      </p:tavLst>
                                    </p:anim>
                                    <p:anim calcmode="lin" valueType="num">
                                      <p:cBhvr>
                                        <p:cTn id="21" dur="1000" fill="hold"/>
                                        <p:tgtEl>
                                          <p:spTgt spid="6"/>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6"/>
                                        </p:tgtEl>
                                        <p:attrNameLst>
                                          <p:attrName>ppt_y</p:attrName>
                                        </p:attrNameLst>
                                      </p:cBhvr>
                                      <p:tavLst>
                                        <p:tav tm="0" fmla="#ppt_y+(sin(-2*pi*(1-$))*-#ppt_x+cos(-2*pi*(1-$))*(1-#ppt_y))*(1-$)">
                                          <p:val>
                                            <p:fltVal val="0"/>
                                          </p:val>
                                        </p:tav>
                                        <p:tav tm="100000">
                                          <p:val>
                                            <p:fltVal val="1"/>
                                          </p:val>
                                        </p:tav>
                                      </p:tavLst>
                                    </p:anim>
                                  </p:childTnLst>
                                </p:cTn>
                              </p:par>
                              <p:par>
                                <p:cTn id="23" presetID="15"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1000" fill="hold"/>
                                        <p:tgtEl>
                                          <p:spTgt spid="9"/>
                                        </p:tgtEl>
                                        <p:attrNameLst>
                                          <p:attrName>ppt_w</p:attrName>
                                        </p:attrNameLst>
                                      </p:cBhvr>
                                      <p:tavLst>
                                        <p:tav tm="0">
                                          <p:val>
                                            <p:fltVal val="0"/>
                                          </p:val>
                                        </p:tav>
                                        <p:tav tm="100000">
                                          <p:val>
                                            <p:strVal val="#ppt_w"/>
                                          </p:val>
                                        </p:tav>
                                      </p:tavLst>
                                    </p:anim>
                                    <p:anim calcmode="lin" valueType="num">
                                      <p:cBhvr>
                                        <p:cTn id="26" dur="1000" fill="hold"/>
                                        <p:tgtEl>
                                          <p:spTgt spid="9"/>
                                        </p:tgtEl>
                                        <p:attrNameLst>
                                          <p:attrName>ppt_h</p:attrName>
                                        </p:attrNameLst>
                                      </p:cBhvr>
                                      <p:tavLst>
                                        <p:tav tm="0">
                                          <p:val>
                                            <p:fltVal val="0"/>
                                          </p:val>
                                        </p:tav>
                                        <p:tav tm="100000">
                                          <p:val>
                                            <p:strVal val="#ppt_h"/>
                                          </p:val>
                                        </p:tav>
                                      </p:tavLst>
                                    </p:anim>
                                    <p:anim calcmode="lin" valueType="num">
                                      <p:cBhvr>
                                        <p:cTn id="27" dur="1000" fill="hold"/>
                                        <p:tgtEl>
                                          <p:spTgt spid="9"/>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9"/>
                                        </p:tgtEl>
                                        <p:attrNameLst>
                                          <p:attrName>ppt_y</p:attrName>
                                        </p:attrNameLst>
                                      </p:cBhvr>
                                      <p:tavLst>
                                        <p:tav tm="0" fmla="#ppt_y+(sin(-2*pi*(1-$))*-#ppt_x+cos(-2*pi*(1-$))*(1-#ppt_y))*(1-$)">
                                          <p:val>
                                            <p:fltVal val="0"/>
                                          </p:val>
                                        </p:tav>
                                        <p:tav tm="100000">
                                          <p:val>
                                            <p:fltVal val="1"/>
                                          </p:val>
                                        </p:tav>
                                      </p:tavLst>
                                    </p:anim>
                                  </p:childTnLst>
                                </p:cTn>
                              </p:par>
                              <p:par>
                                <p:cTn id="29" presetID="15"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1000" fill="hold"/>
                                        <p:tgtEl>
                                          <p:spTgt spid="10"/>
                                        </p:tgtEl>
                                        <p:attrNameLst>
                                          <p:attrName>ppt_w</p:attrName>
                                        </p:attrNameLst>
                                      </p:cBhvr>
                                      <p:tavLst>
                                        <p:tav tm="0">
                                          <p:val>
                                            <p:fltVal val="0"/>
                                          </p:val>
                                        </p:tav>
                                        <p:tav tm="100000">
                                          <p:val>
                                            <p:strVal val="#ppt_w"/>
                                          </p:val>
                                        </p:tav>
                                      </p:tavLst>
                                    </p:anim>
                                    <p:anim calcmode="lin" valueType="num">
                                      <p:cBhvr>
                                        <p:cTn id="32" dur="1000" fill="hold"/>
                                        <p:tgtEl>
                                          <p:spTgt spid="10"/>
                                        </p:tgtEl>
                                        <p:attrNameLst>
                                          <p:attrName>ppt_h</p:attrName>
                                        </p:attrNameLst>
                                      </p:cBhvr>
                                      <p:tavLst>
                                        <p:tav tm="0">
                                          <p:val>
                                            <p:fltVal val="0"/>
                                          </p:val>
                                        </p:tav>
                                        <p:tav tm="100000">
                                          <p:val>
                                            <p:strVal val="#ppt_h"/>
                                          </p:val>
                                        </p:tav>
                                      </p:tavLst>
                                    </p:anim>
                                    <p:anim calcmode="lin" valueType="num">
                                      <p:cBhvr>
                                        <p:cTn id="33" dur="1000" fill="hold"/>
                                        <p:tgtEl>
                                          <p:spTgt spid="10"/>
                                        </p:tgtEl>
                                        <p:attrNameLst>
                                          <p:attrName>ppt_x</p:attrName>
                                        </p:attrNameLst>
                                      </p:cBhvr>
                                      <p:tavLst>
                                        <p:tav tm="0" fmla="#ppt_x+(cos(-2*pi*(1-$))*-#ppt_x-sin(-2*pi*(1-$))*(1-#ppt_y))*(1-$)">
                                          <p:val>
                                            <p:fltVal val="0"/>
                                          </p:val>
                                        </p:tav>
                                        <p:tav tm="100000">
                                          <p:val>
                                            <p:fltVal val="1"/>
                                          </p:val>
                                        </p:tav>
                                      </p:tavLst>
                                    </p:anim>
                                    <p:anim calcmode="lin" valueType="num">
                                      <p:cBhvr>
                                        <p:cTn id="34" dur="1000" fill="hold"/>
                                        <p:tgtEl>
                                          <p:spTgt spid="10"/>
                                        </p:tgtEl>
                                        <p:attrNameLst>
                                          <p:attrName>ppt_y</p:attrName>
                                        </p:attrNameLst>
                                      </p:cBhvr>
                                      <p:tavLst>
                                        <p:tav tm="0" fmla="#ppt_y+(sin(-2*pi*(1-$))*-#ppt_x+cos(-2*pi*(1-$))*(1-#ppt_y))*(1-$)">
                                          <p:val>
                                            <p:fltVal val="0"/>
                                          </p:val>
                                        </p:tav>
                                        <p:tav tm="100000">
                                          <p:val>
                                            <p:fltVal val="1"/>
                                          </p:val>
                                        </p:tav>
                                      </p:tavLst>
                                    </p:anim>
                                  </p:childTnLst>
                                </p:cTn>
                              </p:par>
                              <p:par>
                                <p:cTn id="35" presetID="15"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1000" fill="hold"/>
                                        <p:tgtEl>
                                          <p:spTgt spid="13"/>
                                        </p:tgtEl>
                                        <p:attrNameLst>
                                          <p:attrName>ppt_w</p:attrName>
                                        </p:attrNameLst>
                                      </p:cBhvr>
                                      <p:tavLst>
                                        <p:tav tm="0">
                                          <p:val>
                                            <p:fltVal val="0"/>
                                          </p:val>
                                        </p:tav>
                                        <p:tav tm="100000">
                                          <p:val>
                                            <p:strVal val="#ppt_w"/>
                                          </p:val>
                                        </p:tav>
                                      </p:tavLst>
                                    </p:anim>
                                    <p:anim calcmode="lin" valueType="num">
                                      <p:cBhvr>
                                        <p:cTn id="38" dur="1000" fill="hold"/>
                                        <p:tgtEl>
                                          <p:spTgt spid="13"/>
                                        </p:tgtEl>
                                        <p:attrNameLst>
                                          <p:attrName>ppt_h</p:attrName>
                                        </p:attrNameLst>
                                      </p:cBhvr>
                                      <p:tavLst>
                                        <p:tav tm="0">
                                          <p:val>
                                            <p:fltVal val="0"/>
                                          </p:val>
                                        </p:tav>
                                        <p:tav tm="100000">
                                          <p:val>
                                            <p:strVal val="#ppt_h"/>
                                          </p:val>
                                        </p:tav>
                                      </p:tavLst>
                                    </p:anim>
                                    <p:anim calcmode="lin" valueType="num">
                                      <p:cBhvr>
                                        <p:cTn id="39" dur="1000" fill="hold"/>
                                        <p:tgtEl>
                                          <p:spTgt spid="13"/>
                                        </p:tgtEl>
                                        <p:attrNameLst>
                                          <p:attrName>ppt_x</p:attrName>
                                        </p:attrNameLst>
                                      </p:cBhvr>
                                      <p:tavLst>
                                        <p:tav tm="0" fmla="#ppt_x+(cos(-2*pi*(1-$))*-#ppt_x-sin(-2*pi*(1-$))*(1-#ppt_y))*(1-$)">
                                          <p:val>
                                            <p:fltVal val="0"/>
                                          </p:val>
                                        </p:tav>
                                        <p:tav tm="100000">
                                          <p:val>
                                            <p:fltVal val="1"/>
                                          </p:val>
                                        </p:tav>
                                      </p:tavLst>
                                    </p:anim>
                                    <p:anim calcmode="lin" valueType="num">
                                      <p:cBhvr>
                                        <p:cTn id="40" dur="1000" fill="hold"/>
                                        <p:tgtEl>
                                          <p:spTgt spid="13"/>
                                        </p:tgtEl>
                                        <p:attrNameLst>
                                          <p:attrName>ppt_y</p:attrName>
                                        </p:attrNameLst>
                                      </p:cBhvr>
                                      <p:tavLst>
                                        <p:tav tm="0" fmla="#ppt_y+(sin(-2*pi*(1-$))*-#ppt_x+cos(-2*pi*(1-$))*(1-#ppt_y))*(1-$)">
                                          <p:val>
                                            <p:fltVal val="0"/>
                                          </p:val>
                                        </p:tav>
                                        <p:tav tm="100000">
                                          <p:val>
                                            <p:fltVal val="1"/>
                                          </p:val>
                                        </p:tav>
                                      </p:tavLst>
                                    </p:anim>
                                  </p:childTnLst>
                                </p:cTn>
                              </p:par>
                              <p:par>
                                <p:cTn id="41" presetID="15" presetClass="entr" presetSubtype="0"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1000" fill="hold"/>
                                        <p:tgtEl>
                                          <p:spTgt spid="14"/>
                                        </p:tgtEl>
                                        <p:attrNameLst>
                                          <p:attrName>ppt_w</p:attrName>
                                        </p:attrNameLst>
                                      </p:cBhvr>
                                      <p:tavLst>
                                        <p:tav tm="0">
                                          <p:val>
                                            <p:fltVal val="0"/>
                                          </p:val>
                                        </p:tav>
                                        <p:tav tm="100000">
                                          <p:val>
                                            <p:strVal val="#ppt_w"/>
                                          </p:val>
                                        </p:tav>
                                      </p:tavLst>
                                    </p:anim>
                                    <p:anim calcmode="lin" valueType="num">
                                      <p:cBhvr>
                                        <p:cTn id="44" dur="1000" fill="hold"/>
                                        <p:tgtEl>
                                          <p:spTgt spid="14"/>
                                        </p:tgtEl>
                                        <p:attrNameLst>
                                          <p:attrName>ppt_h</p:attrName>
                                        </p:attrNameLst>
                                      </p:cBhvr>
                                      <p:tavLst>
                                        <p:tav tm="0">
                                          <p:val>
                                            <p:fltVal val="0"/>
                                          </p:val>
                                        </p:tav>
                                        <p:tav tm="100000">
                                          <p:val>
                                            <p:strVal val="#ppt_h"/>
                                          </p:val>
                                        </p:tav>
                                      </p:tavLst>
                                    </p:anim>
                                    <p:anim calcmode="lin" valueType="num">
                                      <p:cBhvr>
                                        <p:cTn id="45" dur="1000" fill="hold"/>
                                        <p:tgtEl>
                                          <p:spTgt spid="14"/>
                                        </p:tgtEl>
                                        <p:attrNameLst>
                                          <p:attrName>ppt_x</p:attrName>
                                        </p:attrNameLst>
                                      </p:cBhvr>
                                      <p:tavLst>
                                        <p:tav tm="0" fmla="#ppt_x+(cos(-2*pi*(1-$))*-#ppt_x-sin(-2*pi*(1-$))*(1-#ppt_y))*(1-$)">
                                          <p:val>
                                            <p:fltVal val="0"/>
                                          </p:val>
                                        </p:tav>
                                        <p:tav tm="100000">
                                          <p:val>
                                            <p:fltVal val="1"/>
                                          </p:val>
                                        </p:tav>
                                      </p:tavLst>
                                    </p:anim>
                                    <p:anim calcmode="lin" valueType="num">
                                      <p:cBhvr>
                                        <p:cTn id="46" dur="1000" fill="hold"/>
                                        <p:tgtEl>
                                          <p:spTgt spid="14"/>
                                        </p:tgtEl>
                                        <p:attrNameLst>
                                          <p:attrName>ppt_y</p:attrName>
                                        </p:attrNameLst>
                                      </p:cBhvr>
                                      <p:tavLst>
                                        <p:tav tm="0" fmla="#ppt_y+(sin(-2*pi*(1-$))*-#ppt_x+cos(-2*pi*(1-$))*(1-#ppt_y))*(1-$)">
                                          <p:val>
                                            <p:fltVal val="0"/>
                                          </p:val>
                                        </p:tav>
                                        <p:tav tm="100000">
                                          <p:val>
                                            <p:fltVal val="1"/>
                                          </p:val>
                                        </p:tav>
                                      </p:tavLst>
                                    </p:anim>
                                  </p:childTnLst>
                                </p:cTn>
                              </p:par>
                              <p:par>
                                <p:cTn id="47" presetID="15" presetClass="entr" presetSubtype="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p:cTn id="49" dur="1000" fill="hold"/>
                                        <p:tgtEl>
                                          <p:spTgt spid="17"/>
                                        </p:tgtEl>
                                        <p:attrNameLst>
                                          <p:attrName>ppt_w</p:attrName>
                                        </p:attrNameLst>
                                      </p:cBhvr>
                                      <p:tavLst>
                                        <p:tav tm="0">
                                          <p:val>
                                            <p:fltVal val="0"/>
                                          </p:val>
                                        </p:tav>
                                        <p:tav tm="100000">
                                          <p:val>
                                            <p:strVal val="#ppt_w"/>
                                          </p:val>
                                        </p:tav>
                                      </p:tavLst>
                                    </p:anim>
                                    <p:anim calcmode="lin" valueType="num">
                                      <p:cBhvr>
                                        <p:cTn id="50" dur="1000" fill="hold"/>
                                        <p:tgtEl>
                                          <p:spTgt spid="17"/>
                                        </p:tgtEl>
                                        <p:attrNameLst>
                                          <p:attrName>ppt_h</p:attrName>
                                        </p:attrNameLst>
                                      </p:cBhvr>
                                      <p:tavLst>
                                        <p:tav tm="0">
                                          <p:val>
                                            <p:fltVal val="0"/>
                                          </p:val>
                                        </p:tav>
                                        <p:tav tm="100000">
                                          <p:val>
                                            <p:strVal val="#ppt_h"/>
                                          </p:val>
                                        </p:tav>
                                      </p:tavLst>
                                    </p:anim>
                                    <p:anim calcmode="lin" valueType="num">
                                      <p:cBhvr>
                                        <p:cTn id="51" dur="1000" fill="hold"/>
                                        <p:tgtEl>
                                          <p:spTgt spid="17"/>
                                        </p:tgtEl>
                                        <p:attrNameLst>
                                          <p:attrName>ppt_x</p:attrName>
                                        </p:attrNameLst>
                                      </p:cBhvr>
                                      <p:tavLst>
                                        <p:tav tm="0" fmla="#ppt_x+(cos(-2*pi*(1-$))*-#ppt_x-sin(-2*pi*(1-$))*(1-#ppt_y))*(1-$)">
                                          <p:val>
                                            <p:fltVal val="0"/>
                                          </p:val>
                                        </p:tav>
                                        <p:tav tm="100000">
                                          <p:val>
                                            <p:fltVal val="1"/>
                                          </p:val>
                                        </p:tav>
                                      </p:tavLst>
                                    </p:anim>
                                    <p:anim calcmode="lin" valueType="num">
                                      <p:cBhvr>
                                        <p:cTn id="52" dur="1000" fill="hold"/>
                                        <p:tgtEl>
                                          <p:spTgt spid="17"/>
                                        </p:tgtEl>
                                        <p:attrNameLst>
                                          <p:attrName>ppt_y</p:attrName>
                                        </p:attrNameLst>
                                      </p:cBhvr>
                                      <p:tavLst>
                                        <p:tav tm="0" fmla="#ppt_y+(sin(-2*pi*(1-$))*-#ppt_x+cos(-2*pi*(1-$))*(1-#ppt_y))*(1-$)">
                                          <p:val>
                                            <p:fltVal val="0"/>
                                          </p:val>
                                        </p:tav>
                                        <p:tav tm="100000">
                                          <p:val>
                                            <p:fltVal val="1"/>
                                          </p:val>
                                        </p:tav>
                                      </p:tavLst>
                                    </p:anim>
                                  </p:childTnLst>
                                </p:cTn>
                              </p:par>
                              <p:par>
                                <p:cTn id="53" presetID="15" presetClass="entr" presetSubtype="0" fill="hold" nodeType="withEffect">
                                  <p:stCondLst>
                                    <p:cond delay="0"/>
                                  </p:stCondLst>
                                  <p:childTnLst>
                                    <p:set>
                                      <p:cBhvr>
                                        <p:cTn id="54" dur="1" fill="hold">
                                          <p:stCondLst>
                                            <p:cond delay="0"/>
                                          </p:stCondLst>
                                        </p:cTn>
                                        <p:tgtEl>
                                          <p:spTgt spid="18"/>
                                        </p:tgtEl>
                                        <p:attrNameLst>
                                          <p:attrName>style.visibility</p:attrName>
                                        </p:attrNameLst>
                                      </p:cBhvr>
                                      <p:to>
                                        <p:strVal val="visible"/>
                                      </p:to>
                                    </p:set>
                                    <p:anim calcmode="lin" valueType="num">
                                      <p:cBhvr>
                                        <p:cTn id="55" dur="1000" fill="hold"/>
                                        <p:tgtEl>
                                          <p:spTgt spid="18"/>
                                        </p:tgtEl>
                                        <p:attrNameLst>
                                          <p:attrName>ppt_w</p:attrName>
                                        </p:attrNameLst>
                                      </p:cBhvr>
                                      <p:tavLst>
                                        <p:tav tm="0">
                                          <p:val>
                                            <p:fltVal val="0"/>
                                          </p:val>
                                        </p:tav>
                                        <p:tav tm="100000">
                                          <p:val>
                                            <p:strVal val="#ppt_w"/>
                                          </p:val>
                                        </p:tav>
                                      </p:tavLst>
                                    </p:anim>
                                    <p:anim calcmode="lin" valueType="num">
                                      <p:cBhvr>
                                        <p:cTn id="56" dur="1000" fill="hold"/>
                                        <p:tgtEl>
                                          <p:spTgt spid="18"/>
                                        </p:tgtEl>
                                        <p:attrNameLst>
                                          <p:attrName>ppt_h</p:attrName>
                                        </p:attrNameLst>
                                      </p:cBhvr>
                                      <p:tavLst>
                                        <p:tav tm="0">
                                          <p:val>
                                            <p:fltVal val="0"/>
                                          </p:val>
                                        </p:tav>
                                        <p:tav tm="100000">
                                          <p:val>
                                            <p:strVal val="#ppt_h"/>
                                          </p:val>
                                        </p:tav>
                                      </p:tavLst>
                                    </p:anim>
                                    <p:anim calcmode="lin" valueType="num">
                                      <p:cBhvr>
                                        <p:cTn id="57" dur="1000" fill="hold"/>
                                        <p:tgtEl>
                                          <p:spTgt spid="18"/>
                                        </p:tgtEl>
                                        <p:attrNameLst>
                                          <p:attrName>ppt_x</p:attrName>
                                        </p:attrNameLst>
                                      </p:cBhvr>
                                      <p:tavLst>
                                        <p:tav tm="0" fmla="#ppt_x+(cos(-2*pi*(1-$))*-#ppt_x-sin(-2*pi*(1-$))*(1-#ppt_y))*(1-$)">
                                          <p:val>
                                            <p:fltVal val="0"/>
                                          </p:val>
                                        </p:tav>
                                        <p:tav tm="100000">
                                          <p:val>
                                            <p:fltVal val="1"/>
                                          </p:val>
                                        </p:tav>
                                      </p:tavLst>
                                    </p:anim>
                                    <p:anim calcmode="lin" valueType="num">
                                      <p:cBhvr>
                                        <p:cTn id="58" dur="1000" fill="hold"/>
                                        <p:tgtEl>
                                          <p:spTgt spid="18"/>
                                        </p:tgtEl>
                                        <p:attrNameLst>
                                          <p:attrName>ppt_y</p:attrName>
                                        </p:attrNameLst>
                                      </p:cBhvr>
                                      <p:tavLst>
                                        <p:tav tm="0" fmla="#ppt_y+(sin(-2*pi*(1-$))*-#ppt_x+cos(-2*pi*(1-$))*(1-#ppt_y))*(1-$)">
                                          <p:val>
                                            <p:fltVal val="0"/>
                                          </p:val>
                                        </p:tav>
                                        <p:tav tm="100000">
                                          <p:val>
                                            <p:fltVal val="1"/>
                                          </p:val>
                                        </p:tav>
                                      </p:tavLst>
                                    </p:anim>
                                  </p:childTnLst>
                                </p:cTn>
                              </p:par>
                              <p:par>
                                <p:cTn id="59" presetID="15"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 calcmode="lin" valueType="num">
                                      <p:cBhvr>
                                        <p:cTn id="61" dur="1000" fill="hold"/>
                                        <p:tgtEl>
                                          <p:spTgt spid="21"/>
                                        </p:tgtEl>
                                        <p:attrNameLst>
                                          <p:attrName>ppt_w</p:attrName>
                                        </p:attrNameLst>
                                      </p:cBhvr>
                                      <p:tavLst>
                                        <p:tav tm="0">
                                          <p:val>
                                            <p:fltVal val="0"/>
                                          </p:val>
                                        </p:tav>
                                        <p:tav tm="100000">
                                          <p:val>
                                            <p:strVal val="#ppt_w"/>
                                          </p:val>
                                        </p:tav>
                                      </p:tavLst>
                                    </p:anim>
                                    <p:anim calcmode="lin" valueType="num">
                                      <p:cBhvr>
                                        <p:cTn id="62" dur="1000" fill="hold"/>
                                        <p:tgtEl>
                                          <p:spTgt spid="21"/>
                                        </p:tgtEl>
                                        <p:attrNameLst>
                                          <p:attrName>ppt_h</p:attrName>
                                        </p:attrNameLst>
                                      </p:cBhvr>
                                      <p:tavLst>
                                        <p:tav tm="0">
                                          <p:val>
                                            <p:fltVal val="0"/>
                                          </p:val>
                                        </p:tav>
                                        <p:tav tm="100000">
                                          <p:val>
                                            <p:strVal val="#ppt_h"/>
                                          </p:val>
                                        </p:tav>
                                      </p:tavLst>
                                    </p:anim>
                                    <p:anim calcmode="lin" valueType="num">
                                      <p:cBhvr>
                                        <p:cTn id="63" dur="1000" fill="hold"/>
                                        <p:tgtEl>
                                          <p:spTgt spid="21"/>
                                        </p:tgtEl>
                                        <p:attrNameLst>
                                          <p:attrName>ppt_x</p:attrName>
                                        </p:attrNameLst>
                                      </p:cBhvr>
                                      <p:tavLst>
                                        <p:tav tm="0" fmla="#ppt_x+(cos(-2*pi*(1-$))*-#ppt_x-sin(-2*pi*(1-$))*(1-#ppt_y))*(1-$)">
                                          <p:val>
                                            <p:fltVal val="0"/>
                                          </p:val>
                                        </p:tav>
                                        <p:tav tm="100000">
                                          <p:val>
                                            <p:fltVal val="1"/>
                                          </p:val>
                                        </p:tav>
                                      </p:tavLst>
                                    </p:anim>
                                    <p:anim calcmode="lin" valueType="num">
                                      <p:cBhvr>
                                        <p:cTn id="64" dur="1000" fill="hold"/>
                                        <p:tgtEl>
                                          <p:spTgt spid="21"/>
                                        </p:tgtEl>
                                        <p:attrNameLst>
                                          <p:attrName>ppt_y</p:attrName>
                                        </p:attrNameLst>
                                      </p:cBhvr>
                                      <p:tavLst>
                                        <p:tav tm="0" fmla="#ppt_y+(sin(-2*pi*(1-$))*-#ppt_x+cos(-2*pi*(1-$))*(1-#ppt_y))*(1-$)">
                                          <p:val>
                                            <p:fltVal val="0"/>
                                          </p:val>
                                        </p:tav>
                                        <p:tav tm="100000">
                                          <p:val>
                                            <p:fltVal val="1"/>
                                          </p:val>
                                        </p:tav>
                                      </p:tavLst>
                                    </p:anim>
                                  </p:childTnLst>
                                </p:cTn>
                              </p:par>
                              <p:par>
                                <p:cTn id="65" presetID="15" presetClass="entr" presetSubtype="0" fill="hold" nodeType="withEffect">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cBhvr>
                                        <p:cTn id="67" dur="1000" fill="hold"/>
                                        <p:tgtEl>
                                          <p:spTgt spid="22"/>
                                        </p:tgtEl>
                                        <p:attrNameLst>
                                          <p:attrName>ppt_w</p:attrName>
                                        </p:attrNameLst>
                                      </p:cBhvr>
                                      <p:tavLst>
                                        <p:tav tm="0">
                                          <p:val>
                                            <p:fltVal val="0"/>
                                          </p:val>
                                        </p:tav>
                                        <p:tav tm="100000">
                                          <p:val>
                                            <p:strVal val="#ppt_w"/>
                                          </p:val>
                                        </p:tav>
                                      </p:tavLst>
                                    </p:anim>
                                    <p:anim calcmode="lin" valueType="num">
                                      <p:cBhvr>
                                        <p:cTn id="68" dur="1000" fill="hold"/>
                                        <p:tgtEl>
                                          <p:spTgt spid="22"/>
                                        </p:tgtEl>
                                        <p:attrNameLst>
                                          <p:attrName>ppt_h</p:attrName>
                                        </p:attrNameLst>
                                      </p:cBhvr>
                                      <p:tavLst>
                                        <p:tav tm="0">
                                          <p:val>
                                            <p:fltVal val="0"/>
                                          </p:val>
                                        </p:tav>
                                        <p:tav tm="100000">
                                          <p:val>
                                            <p:strVal val="#ppt_h"/>
                                          </p:val>
                                        </p:tav>
                                      </p:tavLst>
                                    </p:anim>
                                    <p:anim calcmode="lin" valueType="num">
                                      <p:cBhvr>
                                        <p:cTn id="69" dur="1000" fill="hold"/>
                                        <p:tgtEl>
                                          <p:spTgt spid="22"/>
                                        </p:tgtEl>
                                        <p:attrNameLst>
                                          <p:attrName>ppt_x</p:attrName>
                                        </p:attrNameLst>
                                      </p:cBhvr>
                                      <p:tavLst>
                                        <p:tav tm="0" fmla="#ppt_x+(cos(-2*pi*(1-$))*-#ppt_x-sin(-2*pi*(1-$))*(1-#ppt_y))*(1-$)">
                                          <p:val>
                                            <p:fltVal val="0"/>
                                          </p:val>
                                        </p:tav>
                                        <p:tav tm="100000">
                                          <p:val>
                                            <p:fltVal val="1"/>
                                          </p:val>
                                        </p:tav>
                                      </p:tavLst>
                                    </p:anim>
                                    <p:anim calcmode="lin" valueType="num">
                                      <p:cBhvr>
                                        <p:cTn id="70" dur="1000" fill="hold"/>
                                        <p:tgtEl>
                                          <p:spTgt spid="22"/>
                                        </p:tgtEl>
                                        <p:attrNameLst>
                                          <p:attrName>ppt_y</p:attrName>
                                        </p:attrNameLst>
                                      </p:cBhvr>
                                      <p:tavLst>
                                        <p:tav tm="0" fmla="#ppt_y+(sin(-2*pi*(1-$))*-#ppt_x+cos(-2*pi*(1-$))*(1-#ppt_y))*(1-$)">
                                          <p:val>
                                            <p:fltVal val="0"/>
                                          </p:val>
                                        </p:tav>
                                        <p:tav tm="100000">
                                          <p:val>
                                            <p:fltVal val="1"/>
                                          </p:val>
                                        </p:tav>
                                      </p:tavLst>
                                    </p:anim>
                                  </p:childTnLst>
                                </p:cTn>
                              </p:par>
                            </p:childTnLst>
                          </p:cTn>
                        </p:par>
                        <p:par>
                          <p:cTn id="71" fill="hold">
                            <p:stCondLst>
                              <p:cond delay="2000"/>
                            </p:stCondLst>
                            <p:childTnLst>
                              <p:par>
                                <p:cTn id="72" presetID="49" presetClass="entr" presetSubtype="0" decel="100000" fill="hold" nodeType="afterEffect">
                                  <p:stCondLst>
                                    <p:cond delay="0"/>
                                  </p:stCondLst>
                                  <p:childTnLst>
                                    <p:set>
                                      <p:cBhvr>
                                        <p:cTn id="73" dur="1" fill="hold">
                                          <p:stCondLst>
                                            <p:cond delay="0"/>
                                          </p:stCondLst>
                                        </p:cTn>
                                        <p:tgtEl>
                                          <p:spTgt spid="25"/>
                                        </p:tgtEl>
                                        <p:attrNameLst>
                                          <p:attrName>style.visibility</p:attrName>
                                        </p:attrNameLst>
                                      </p:cBhvr>
                                      <p:to>
                                        <p:strVal val="visible"/>
                                      </p:to>
                                    </p:set>
                                    <p:anim calcmode="lin" valueType="num">
                                      <p:cBhvr>
                                        <p:cTn id="74" dur="500" fill="hold"/>
                                        <p:tgtEl>
                                          <p:spTgt spid="25"/>
                                        </p:tgtEl>
                                        <p:attrNameLst>
                                          <p:attrName>ppt_w</p:attrName>
                                        </p:attrNameLst>
                                      </p:cBhvr>
                                      <p:tavLst>
                                        <p:tav tm="0">
                                          <p:val>
                                            <p:fltVal val="0"/>
                                          </p:val>
                                        </p:tav>
                                        <p:tav tm="100000">
                                          <p:val>
                                            <p:strVal val="#ppt_w"/>
                                          </p:val>
                                        </p:tav>
                                      </p:tavLst>
                                    </p:anim>
                                    <p:anim calcmode="lin" valueType="num">
                                      <p:cBhvr>
                                        <p:cTn id="75" dur="500" fill="hold"/>
                                        <p:tgtEl>
                                          <p:spTgt spid="25"/>
                                        </p:tgtEl>
                                        <p:attrNameLst>
                                          <p:attrName>ppt_h</p:attrName>
                                        </p:attrNameLst>
                                      </p:cBhvr>
                                      <p:tavLst>
                                        <p:tav tm="0">
                                          <p:val>
                                            <p:fltVal val="0"/>
                                          </p:val>
                                        </p:tav>
                                        <p:tav tm="100000">
                                          <p:val>
                                            <p:strVal val="#ppt_h"/>
                                          </p:val>
                                        </p:tav>
                                      </p:tavLst>
                                    </p:anim>
                                    <p:anim calcmode="lin" valueType="num">
                                      <p:cBhvr>
                                        <p:cTn id="76" dur="500" fill="hold"/>
                                        <p:tgtEl>
                                          <p:spTgt spid="25"/>
                                        </p:tgtEl>
                                        <p:attrNameLst>
                                          <p:attrName>style.rotation</p:attrName>
                                        </p:attrNameLst>
                                      </p:cBhvr>
                                      <p:tavLst>
                                        <p:tav tm="0">
                                          <p:val>
                                            <p:fltVal val="360"/>
                                          </p:val>
                                        </p:tav>
                                        <p:tav tm="100000">
                                          <p:val>
                                            <p:fltVal val="0"/>
                                          </p:val>
                                        </p:tav>
                                      </p:tavLst>
                                    </p:anim>
                                    <p:animEffect transition="in" filter="fade">
                                      <p:cBhvr>
                                        <p:cTn id="77" dur="500"/>
                                        <p:tgtEl>
                                          <p:spTgt spid="25"/>
                                        </p:tgtEl>
                                      </p:cBhvr>
                                    </p:animEffect>
                                  </p:childTnLst>
                                </p:cTn>
                              </p:par>
                              <p:par>
                                <p:cTn id="78" presetID="49" presetClass="entr" presetSubtype="0" decel="100000" fill="hold" nodeType="withEffect">
                                  <p:stCondLst>
                                    <p:cond delay="0"/>
                                  </p:stCondLst>
                                  <p:childTnLst>
                                    <p:set>
                                      <p:cBhvr>
                                        <p:cTn id="79" dur="1" fill="hold">
                                          <p:stCondLst>
                                            <p:cond delay="0"/>
                                          </p:stCondLst>
                                        </p:cTn>
                                        <p:tgtEl>
                                          <p:spTgt spid="28"/>
                                        </p:tgtEl>
                                        <p:attrNameLst>
                                          <p:attrName>style.visibility</p:attrName>
                                        </p:attrNameLst>
                                      </p:cBhvr>
                                      <p:to>
                                        <p:strVal val="visible"/>
                                      </p:to>
                                    </p:set>
                                    <p:anim calcmode="lin" valueType="num">
                                      <p:cBhvr>
                                        <p:cTn id="80" dur="500" fill="hold"/>
                                        <p:tgtEl>
                                          <p:spTgt spid="28"/>
                                        </p:tgtEl>
                                        <p:attrNameLst>
                                          <p:attrName>ppt_w</p:attrName>
                                        </p:attrNameLst>
                                      </p:cBhvr>
                                      <p:tavLst>
                                        <p:tav tm="0">
                                          <p:val>
                                            <p:fltVal val="0"/>
                                          </p:val>
                                        </p:tav>
                                        <p:tav tm="100000">
                                          <p:val>
                                            <p:strVal val="#ppt_w"/>
                                          </p:val>
                                        </p:tav>
                                      </p:tavLst>
                                    </p:anim>
                                    <p:anim calcmode="lin" valueType="num">
                                      <p:cBhvr>
                                        <p:cTn id="81" dur="500" fill="hold"/>
                                        <p:tgtEl>
                                          <p:spTgt spid="28"/>
                                        </p:tgtEl>
                                        <p:attrNameLst>
                                          <p:attrName>ppt_h</p:attrName>
                                        </p:attrNameLst>
                                      </p:cBhvr>
                                      <p:tavLst>
                                        <p:tav tm="0">
                                          <p:val>
                                            <p:fltVal val="0"/>
                                          </p:val>
                                        </p:tav>
                                        <p:tav tm="100000">
                                          <p:val>
                                            <p:strVal val="#ppt_h"/>
                                          </p:val>
                                        </p:tav>
                                      </p:tavLst>
                                    </p:anim>
                                    <p:anim calcmode="lin" valueType="num">
                                      <p:cBhvr>
                                        <p:cTn id="82" dur="500" fill="hold"/>
                                        <p:tgtEl>
                                          <p:spTgt spid="28"/>
                                        </p:tgtEl>
                                        <p:attrNameLst>
                                          <p:attrName>style.rotation</p:attrName>
                                        </p:attrNameLst>
                                      </p:cBhvr>
                                      <p:tavLst>
                                        <p:tav tm="0">
                                          <p:val>
                                            <p:fltVal val="360"/>
                                          </p:val>
                                        </p:tav>
                                        <p:tav tm="100000">
                                          <p:val>
                                            <p:fltVal val="0"/>
                                          </p:val>
                                        </p:tav>
                                      </p:tavLst>
                                    </p:anim>
                                    <p:animEffect transition="in" filter="fade">
                                      <p:cBhvr>
                                        <p:cTn id="83" dur="500"/>
                                        <p:tgtEl>
                                          <p:spTgt spid="28"/>
                                        </p:tgtEl>
                                      </p:cBhvr>
                                    </p:animEffect>
                                  </p:childTnLst>
                                </p:cTn>
                              </p:par>
                              <p:par>
                                <p:cTn id="84" presetID="49" presetClass="entr" presetSubtype="0" decel="100000" fill="hold" nodeType="withEffect">
                                  <p:stCondLst>
                                    <p:cond delay="0"/>
                                  </p:stCondLst>
                                  <p:childTnLst>
                                    <p:set>
                                      <p:cBhvr>
                                        <p:cTn id="85" dur="1" fill="hold">
                                          <p:stCondLst>
                                            <p:cond delay="0"/>
                                          </p:stCondLst>
                                        </p:cTn>
                                        <p:tgtEl>
                                          <p:spTgt spid="31"/>
                                        </p:tgtEl>
                                        <p:attrNameLst>
                                          <p:attrName>style.visibility</p:attrName>
                                        </p:attrNameLst>
                                      </p:cBhvr>
                                      <p:to>
                                        <p:strVal val="visible"/>
                                      </p:to>
                                    </p:set>
                                    <p:anim calcmode="lin" valueType="num">
                                      <p:cBhvr>
                                        <p:cTn id="86" dur="500" fill="hold"/>
                                        <p:tgtEl>
                                          <p:spTgt spid="31"/>
                                        </p:tgtEl>
                                        <p:attrNameLst>
                                          <p:attrName>ppt_w</p:attrName>
                                        </p:attrNameLst>
                                      </p:cBhvr>
                                      <p:tavLst>
                                        <p:tav tm="0">
                                          <p:val>
                                            <p:fltVal val="0"/>
                                          </p:val>
                                        </p:tav>
                                        <p:tav tm="100000">
                                          <p:val>
                                            <p:strVal val="#ppt_w"/>
                                          </p:val>
                                        </p:tav>
                                      </p:tavLst>
                                    </p:anim>
                                    <p:anim calcmode="lin" valueType="num">
                                      <p:cBhvr>
                                        <p:cTn id="87" dur="500" fill="hold"/>
                                        <p:tgtEl>
                                          <p:spTgt spid="31"/>
                                        </p:tgtEl>
                                        <p:attrNameLst>
                                          <p:attrName>ppt_h</p:attrName>
                                        </p:attrNameLst>
                                      </p:cBhvr>
                                      <p:tavLst>
                                        <p:tav tm="0">
                                          <p:val>
                                            <p:fltVal val="0"/>
                                          </p:val>
                                        </p:tav>
                                        <p:tav tm="100000">
                                          <p:val>
                                            <p:strVal val="#ppt_h"/>
                                          </p:val>
                                        </p:tav>
                                      </p:tavLst>
                                    </p:anim>
                                    <p:anim calcmode="lin" valueType="num">
                                      <p:cBhvr>
                                        <p:cTn id="88" dur="500" fill="hold"/>
                                        <p:tgtEl>
                                          <p:spTgt spid="31"/>
                                        </p:tgtEl>
                                        <p:attrNameLst>
                                          <p:attrName>style.rotation</p:attrName>
                                        </p:attrNameLst>
                                      </p:cBhvr>
                                      <p:tavLst>
                                        <p:tav tm="0">
                                          <p:val>
                                            <p:fltVal val="360"/>
                                          </p:val>
                                        </p:tav>
                                        <p:tav tm="100000">
                                          <p:val>
                                            <p:fltVal val="0"/>
                                          </p:val>
                                        </p:tav>
                                      </p:tavLst>
                                    </p:anim>
                                    <p:animEffect transition="in" filter="fade">
                                      <p:cBhvr>
                                        <p:cTn id="89" dur="500"/>
                                        <p:tgtEl>
                                          <p:spTgt spid="31"/>
                                        </p:tgtEl>
                                      </p:cBhvr>
                                    </p:animEffect>
                                  </p:childTnLst>
                                </p:cTn>
                              </p:par>
                              <p:par>
                                <p:cTn id="90" presetID="49" presetClass="entr" presetSubtype="0" decel="100000" fill="hold" nodeType="withEffect">
                                  <p:stCondLst>
                                    <p:cond delay="0"/>
                                  </p:stCondLst>
                                  <p:childTnLst>
                                    <p:set>
                                      <p:cBhvr>
                                        <p:cTn id="91" dur="1" fill="hold">
                                          <p:stCondLst>
                                            <p:cond delay="0"/>
                                          </p:stCondLst>
                                        </p:cTn>
                                        <p:tgtEl>
                                          <p:spTgt spid="34"/>
                                        </p:tgtEl>
                                        <p:attrNameLst>
                                          <p:attrName>style.visibility</p:attrName>
                                        </p:attrNameLst>
                                      </p:cBhvr>
                                      <p:to>
                                        <p:strVal val="visible"/>
                                      </p:to>
                                    </p:set>
                                    <p:anim calcmode="lin" valueType="num">
                                      <p:cBhvr>
                                        <p:cTn id="92" dur="500" fill="hold"/>
                                        <p:tgtEl>
                                          <p:spTgt spid="34"/>
                                        </p:tgtEl>
                                        <p:attrNameLst>
                                          <p:attrName>ppt_w</p:attrName>
                                        </p:attrNameLst>
                                      </p:cBhvr>
                                      <p:tavLst>
                                        <p:tav tm="0">
                                          <p:val>
                                            <p:fltVal val="0"/>
                                          </p:val>
                                        </p:tav>
                                        <p:tav tm="100000">
                                          <p:val>
                                            <p:strVal val="#ppt_w"/>
                                          </p:val>
                                        </p:tav>
                                      </p:tavLst>
                                    </p:anim>
                                    <p:anim calcmode="lin" valueType="num">
                                      <p:cBhvr>
                                        <p:cTn id="93" dur="500" fill="hold"/>
                                        <p:tgtEl>
                                          <p:spTgt spid="34"/>
                                        </p:tgtEl>
                                        <p:attrNameLst>
                                          <p:attrName>ppt_h</p:attrName>
                                        </p:attrNameLst>
                                      </p:cBhvr>
                                      <p:tavLst>
                                        <p:tav tm="0">
                                          <p:val>
                                            <p:fltVal val="0"/>
                                          </p:val>
                                        </p:tav>
                                        <p:tav tm="100000">
                                          <p:val>
                                            <p:strVal val="#ppt_h"/>
                                          </p:val>
                                        </p:tav>
                                      </p:tavLst>
                                    </p:anim>
                                    <p:anim calcmode="lin" valueType="num">
                                      <p:cBhvr>
                                        <p:cTn id="94" dur="500" fill="hold"/>
                                        <p:tgtEl>
                                          <p:spTgt spid="34"/>
                                        </p:tgtEl>
                                        <p:attrNameLst>
                                          <p:attrName>style.rotation</p:attrName>
                                        </p:attrNameLst>
                                      </p:cBhvr>
                                      <p:tavLst>
                                        <p:tav tm="0">
                                          <p:val>
                                            <p:fltVal val="360"/>
                                          </p:val>
                                        </p:tav>
                                        <p:tav tm="100000">
                                          <p:val>
                                            <p:fltVal val="0"/>
                                          </p:val>
                                        </p:tav>
                                      </p:tavLst>
                                    </p:anim>
                                    <p:animEffect transition="in" filter="fade">
                                      <p:cBhvr>
                                        <p:cTn id="95" dur="500"/>
                                        <p:tgtEl>
                                          <p:spTgt spid="34"/>
                                        </p:tgtEl>
                                      </p:cBhvr>
                                    </p:animEffect>
                                  </p:childTnLst>
                                </p:cTn>
                              </p:par>
                              <p:par>
                                <p:cTn id="96" presetID="49" presetClass="entr" presetSubtype="0" decel="100000" fill="hold" nodeType="withEffect">
                                  <p:stCondLst>
                                    <p:cond delay="0"/>
                                  </p:stCondLst>
                                  <p:childTnLst>
                                    <p:set>
                                      <p:cBhvr>
                                        <p:cTn id="97" dur="1" fill="hold">
                                          <p:stCondLst>
                                            <p:cond delay="0"/>
                                          </p:stCondLst>
                                        </p:cTn>
                                        <p:tgtEl>
                                          <p:spTgt spid="37"/>
                                        </p:tgtEl>
                                        <p:attrNameLst>
                                          <p:attrName>style.visibility</p:attrName>
                                        </p:attrNameLst>
                                      </p:cBhvr>
                                      <p:to>
                                        <p:strVal val="visible"/>
                                      </p:to>
                                    </p:set>
                                    <p:anim calcmode="lin" valueType="num">
                                      <p:cBhvr>
                                        <p:cTn id="98" dur="500" fill="hold"/>
                                        <p:tgtEl>
                                          <p:spTgt spid="37"/>
                                        </p:tgtEl>
                                        <p:attrNameLst>
                                          <p:attrName>ppt_w</p:attrName>
                                        </p:attrNameLst>
                                      </p:cBhvr>
                                      <p:tavLst>
                                        <p:tav tm="0">
                                          <p:val>
                                            <p:fltVal val="0"/>
                                          </p:val>
                                        </p:tav>
                                        <p:tav tm="100000">
                                          <p:val>
                                            <p:strVal val="#ppt_w"/>
                                          </p:val>
                                        </p:tav>
                                      </p:tavLst>
                                    </p:anim>
                                    <p:anim calcmode="lin" valueType="num">
                                      <p:cBhvr>
                                        <p:cTn id="99" dur="500" fill="hold"/>
                                        <p:tgtEl>
                                          <p:spTgt spid="37"/>
                                        </p:tgtEl>
                                        <p:attrNameLst>
                                          <p:attrName>ppt_h</p:attrName>
                                        </p:attrNameLst>
                                      </p:cBhvr>
                                      <p:tavLst>
                                        <p:tav tm="0">
                                          <p:val>
                                            <p:fltVal val="0"/>
                                          </p:val>
                                        </p:tav>
                                        <p:tav tm="100000">
                                          <p:val>
                                            <p:strVal val="#ppt_h"/>
                                          </p:val>
                                        </p:tav>
                                      </p:tavLst>
                                    </p:anim>
                                    <p:anim calcmode="lin" valueType="num">
                                      <p:cBhvr>
                                        <p:cTn id="100" dur="500" fill="hold"/>
                                        <p:tgtEl>
                                          <p:spTgt spid="37"/>
                                        </p:tgtEl>
                                        <p:attrNameLst>
                                          <p:attrName>style.rotation</p:attrName>
                                        </p:attrNameLst>
                                      </p:cBhvr>
                                      <p:tavLst>
                                        <p:tav tm="0">
                                          <p:val>
                                            <p:fltVal val="360"/>
                                          </p:val>
                                        </p:tav>
                                        <p:tav tm="100000">
                                          <p:val>
                                            <p:fltVal val="0"/>
                                          </p:val>
                                        </p:tav>
                                      </p:tavLst>
                                    </p:anim>
                                    <p:animEffect transition="in" filter="fade">
                                      <p:cBhvr>
                                        <p:cTn id="101"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3" grpId="0" animBg="1"/>
      <p:bldP spid="17" grpId="0" animBg="1"/>
      <p:bldP spid="2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yyx">
            <a:extLst>
              <a:ext uri="{FF2B5EF4-FFF2-40B4-BE49-F238E27FC236}">
                <a16:creationId xmlns:a16="http://schemas.microsoft.com/office/drawing/2014/main" id="{D6B7DEC1-6BDE-4ADB-B378-B5B9A31F0326}"/>
              </a:ext>
            </a:extLst>
          </p:cNvPr>
          <p:cNvSpPr/>
          <p:nvPr/>
        </p:nvSpPr>
        <p:spPr>
          <a:xfrm>
            <a:off x="695325" y="2022209"/>
            <a:ext cx="4970829" cy="3849318"/>
          </a:xfrm>
          <a:prstGeom prst="roundRect">
            <a:avLst>
              <a:gd name="adj" fmla="val 10497"/>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 name="flyyx">
            <a:extLst>
              <a:ext uri="{FF2B5EF4-FFF2-40B4-BE49-F238E27FC236}">
                <a16:creationId xmlns:a16="http://schemas.microsoft.com/office/drawing/2014/main" id="{ADB4D258-04ED-4DC7-A5B3-79F2771BC55C}"/>
              </a:ext>
            </a:extLst>
          </p:cNvPr>
          <p:cNvSpPr/>
          <p:nvPr/>
        </p:nvSpPr>
        <p:spPr>
          <a:xfrm flipH="1">
            <a:off x="1105734" y="2507824"/>
            <a:ext cx="916427" cy="916427"/>
          </a:xfrm>
          <a:prstGeom prst="ellipse">
            <a:avLst/>
          </a:prstGeom>
          <a:solidFill>
            <a:schemeClr val="accent1"/>
          </a:solidFill>
          <a:ln w="285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2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 name="flyyx">
            <a:extLst>
              <a:ext uri="{FF2B5EF4-FFF2-40B4-BE49-F238E27FC236}">
                <a16:creationId xmlns:a16="http://schemas.microsoft.com/office/drawing/2014/main" id="{80FF2CB8-727C-473E-84CD-0A5D6F951843}"/>
              </a:ext>
            </a:extLst>
          </p:cNvPr>
          <p:cNvSpPr txBox="1"/>
          <p:nvPr/>
        </p:nvSpPr>
        <p:spPr>
          <a:xfrm>
            <a:off x="2207500" y="2320572"/>
            <a:ext cx="1423268" cy="400110"/>
          </a:xfrm>
          <a:prstGeom prst="rect">
            <a:avLst/>
          </a:prstGeom>
          <a:noFill/>
        </p:spPr>
        <p:txBody>
          <a:bodyPr wrap="square" rtlCol="0">
            <a:spAutoFit/>
          </a:bodyPr>
          <a:lstStyle/>
          <a:p>
            <a:r>
              <a:rPr lang="zh-CN" altLang="en-US" sz="2000" dirty="0">
                <a:gradFill>
                  <a:gsLst>
                    <a:gs pos="0">
                      <a:srgbClr val="00AAE4"/>
                    </a:gs>
                    <a:gs pos="100000">
                      <a:srgbClr val="007CC2"/>
                    </a:gs>
                  </a:gsLst>
                  <a:lin ang="2700000" scaled="0"/>
                </a:gradFill>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添加标题</a:t>
            </a:r>
          </a:p>
        </p:txBody>
      </p:sp>
      <p:sp>
        <p:nvSpPr>
          <p:cNvPr id="5" name="flyyx">
            <a:extLst>
              <a:ext uri="{FF2B5EF4-FFF2-40B4-BE49-F238E27FC236}">
                <a16:creationId xmlns:a16="http://schemas.microsoft.com/office/drawing/2014/main" id="{4937A4A6-412C-4A08-852F-965882C97421}"/>
              </a:ext>
            </a:extLst>
          </p:cNvPr>
          <p:cNvSpPr txBox="1"/>
          <p:nvPr/>
        </p:nvSpPr>
        <p:spPr>
          <a:xfrm>
            <a:off x="2207500" y="2720682"/>
            <a:ext cx="3048244" cy="617605"/>
          </a:xfrm>
          <a:prstGeom prst="rect">
            <a:avLst/>
          </a:prstGeom>
          <a:noFill/>
        </p:spPr>
        <p:txBody>
          <a:bodyPr wrap="square" rtlCol="0">
            <a:spAutoFit/>
          </a:bodyPr>
          <a:lstStyle/>
          <a:p>
            <a:pPr>
              <a:lnSpc>
                <a:spcPct val="150000"/>
              </a:lnSpc>
            </a:pPr>
            <a:r>
              <a:rPr lang="zh-CN" altLang="en-US" sz="12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您的内容打在这里，或者通过复制您的文本后，在此框中选择粘贴</a:t>
            </a:r>
          </a:p>
        </p:txBody>
      </p:sp>
      <p:sp>
        <p:nvSpPr>
          <p:cNvPr id="6" name="flyyx">
            <a:extLst>
              <a:ext uri="{FF2B5EF4-FFF2-40B4-BE49-F238E27FC236}">
                <a16:creationId xmlns:a16="http://schemas.microsoft.com/office/drawing/2014/main" id="{1930063E-BB6C-4793-8408-3594D3945BDD}"/>
              </a:ext>
            </a:extLst>
          </p:cNvPr>
          <p:cNvSpPr/>
          <p:nvPr/>
        </p:nvSpPr>
        <p:spPr>
          <a:xfrm flipH="1">
            <a:off x="1105734" y="4469485"/>
            <a:ext cx="916427" cy="916427"/>
          </a:xfrm>
          <a:prstGeom prst="ellipse">
            <a:avLst/>
          </a:prstGeom>
          <a:solidFill>
            <a:schemeClr val="accent1"/>
          </a:solidFill>
          <a:ln w="285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2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flyyx">
            <a:extLst>
              <a:ext uri="{FF2B5EF4-FFF2-40B4-BE49-F238E27FC236}">
                <a16:creationId xmlns:a16="http://schemas.microsoft.com/office/drawing/2014/main" id="{5701BA34-6020-4193-B01B-A643D1CA0D4B}"/>
              </a:ext>
            </a:extLst>
          </p:cNvPr>
          <p:cNvSpPr txBox="1"/>
          <p:nvPr/>
        </p:nvSpPr>
        <p:spPr>
          <a:xfrm>
            <a:off x="2207500" y="4282233"/>
            <a:ext cx="1423268" cy="400110"/>
          </a:xfrm>
          <a:prstGeom prst="rect">
            <a:avLst/>
          </a:prstGeom>
          <a:noFill/>
        </p:spPr>
        <p:txBody>
          <a:bodyPr wrap="square" rtlCol="0">
            <a:spAutoFit/>
          </a:bodyPr>
          <a:lstStyle/>
          <a:p>
            <a:r>
              <a:rPr lang="zh-CN" altLang="en-US" sz="2000" dirty="0">
                <a:gradFill>
                  <a:gsLst>
                    <a:gs pos="0">
                      <a:srgbClr val="00AAE4"/>
                    </a:gs>
                    <a:gs pos="100000">
                      <a:srgbClr val="007CC2"/>
                    </a:gs>
                  </a:gsLst>
                  <a:lin ang="2700000" scaled="0"/>
                </a:gradFill>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添加标题</a:t>
            </a:r>
          </a:p>
        </p:txBody>
      </p:sp>
      <p:sp>
        <p:nvSpPr>
          <p:cNvPr id="8" name="flyyx">
            <a:extLst>
              <a:ext uri="{FF2B5EF4-FFF2-40B4-BE49-F238E27FC236}">
                <a16:creationId xmlns:a16="http://schemas.microsoft.com/office/drawing/2014/main" id="{5BCA2D26-4F4E-4D51-ABCF-61929B03E15C}"/>
              </a:ext>
            </a:extLst>
          </p:cNvPr>
          <p:cNvSpPr txBox="1"/>
          <p:nvPr/>
        </p:nvSpPr>
        <p:spPr>
          <a:xfrm>
            <a:off x="2207500" y="4682343"/>
            <a:ext cx="3048244" cy="617605"/>
          </a:xfrm>
          <a:prstGeom prst="rect">
            <a:avLst/>
          </a:prstGeom>
          <a:noFill/>
        </p:spPr>
        <p:txBody>
          <a:bodyPr wrap="square" rtlCol="0">
            <a:spAutoFit/>
          </a:bodyPr>
          <a:lstStyle/>
          <a:p>
            <a:pPr>
              <a:lnSpc>
                <a:spcPct val="150000"/>
              </a:lnSpc>
            </a:pPr>
            <a:r>
              <a:rPr lang="zh-CN" altLang="en-US" sz="12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您的内容打在这里，或者通过复制您的文本后，在此框中选择粘贴</a:t>
            </a:r>
          </a:p>
        </p:txBody>
      </p:sp>
      <p:sp>
        <p:nvSpPr>
          <p:cNvPr id="9" name="flyyx">
            <a:extLst>
              <a:ext uri="{FF2B5EF4-FFF2-40B4-BE49-F238E27FC236}">
                <a16:creationId xmlns:a16="http://schemas.microsoft.com/office/drawing/2014/main" id="{A7C3C773-3346-438E-89F9-82F41BC67830}"/>
              </a:ext>
            </a:extLst>
          </p:cNvPr>
          <p:cNvSpPr/>
          <p:nvPr/>
        </p:nvSpPr>
        <p:spPr>
          <a:xfrm>
            <a:off x="6525846" y="2022209"/>
            <a:ext cx="4970829" cy="3849318"/>
          </a:xfrm>
          <a:prstGeom prst="roundRect">
            <a:avLst>
              <a:gd name="adj" fmla="val 10497"/>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0" name="flyyx">
            <a:extLst>
              <a:ext uri="{FF2B5EF4-FFF2-40B4-BE49-F238E27FC236}">
                <a16:creationId xmlns:a16="http://schemas.microsoft.com/office/drawing/2014/main" id="{57CEAD44-6873-485A-BD16-F2041E09D315}"/>
              </a:ext>
            </a:extLst>
          </p:cNvPr>
          <p:cNvSpPr/>
          <p:nvPr/>
        </p:nvSpPr>
        <p:spPr>
          <a:xfrm flipH="1">
            <a:off x="6936255" y="2507824"/>
            <a:ext cx="916427" cy="916427"/>
          </a:xfrm>
          <a:prstGeom prst="ellipse">
            <a:avLst/>
          </a:prstGeom>
          <a:solidFill>
            <a:schemeClr val="accent2"/>
          </a:solidFill>
          <a:ln w="285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2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1" name="flyyx">
            <a:extLst>
              <a:ext uri="{FF2B5EF4-FFF2-40B4-BE49-F238E27FC236}">
                <a16:creationId xmlns:a16="http://schemas.microsoft.com/office/drawing/2014/main" id="{D84935C7-4CBC-4676-8C84-DC494EE1B843}"/>
              </a:ext>
            </a:extLst>
          </p:cNvPr>
          <p:cNvSpPr txBox="1"/>
          <p:nvPr/>
        </p:nvSpPr>
        <p:spPr>
          <a:xfrm>
            <a:off x="8038021" y="2320572"/>
            <a:ext cx="1423268" cy="400110"/>
          </a:xfrm>
          <a:prstGeom prst="rect">
            <a:avLst/>
          </a:prstGeom>
          <a:noFill/>
        </p:spPr>
        <p:txBody>
          <a:bodyPr wrap="square" rtlCol="0">
            <a:spAutoFit/>
          </a:bodyPr>
          <a:lstStyle/>
          <a:p>
            <a:r>
              <a:rPr lang="zh-CN" altLang="en-US" sz="2000" dirty="0">
                <a:solidFill>
                  <a:srgbClr val="312F30"/>
                </a:solidFill>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添加标题</a:t>
            </a:r>
          </a:p>
        </p:txBody>
      </p:sp>
      <p:sp>
        <p:nvSpPr>
          <p:cNvPr id="12" name="flyyx">
            <a:extLst>
              <a:ext uri="{FF2B5EF4-FFF2-40B4-BE49-F238E27FC236}">
                <a16:creationId xmlns:a16="http://schemas.microsoft.com/office/drawing/2014/main" id="{FEFEE411-4D16-4568-AD98-FD2759190FB5}"/>
              </a:ext>
            </a:extLst>
          </p:cNvPr>
          <p:cNvSpPr txBox="1"/>
          <p:nvPr/>
        </p:nvSpPr>
        <p:spPr>
          <a:xfrm>
            <a:off x="8038021" y="2720682"/>
            <a:ext cx="3048244" cy="617605"/>
          </a:xfrm>
          <a:prstGeom prst="rect">
            <a:avLst/>
          </a:prstGeom>
          <a:noFill/>
        </p:spPr>
        <p:txBody>
          <a:bodyPr wrap="square" rtlCol="0">
            <a:spAutoFit/>
          </a:bodyPr>
          <a:lstStyle/>
          <a:p>
            <a:pPr>
              <a:lnSpc>
                <a:spcPct val="150000"/>
              </a:lnSpc>
            </a:pPr>
            <a:r>
              <a:rPr lang="zh-CN" altLang="en-US" sz="12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您的内容打在这里，或者通过复制您的文本后，在此框中选择粘贴</a:t>
            </a:r>
          </a:p>
        </p:txBody>
      </p:sp>
      <p:sp>
        <p:nvSpPr>
          <p:cNvPr id="13" name="flyyx">
            <a:extLst>
              <a:ext uri="{FF2B5EF4-FFF2-40B4-BE49-F238E27FC236}">
                <a16:creationId xmlns:a16="http://schemas.microsoft.com/office/drawing/2014/main" id="{BB1D686F-36AD-4609-B437-D1601BFA7A2A}"/>
              </a:ext>
            </a:extLst>
          </p:cNvPr>
          <p:cNvSpPr/>
          <p:nvPr/>
        </p:nvSpPr>
        <p:spPr>
          <a:xfrm flipH="1">
            <a:off x="6936255" y="4469485"/>
            <a:ext cx="916427" cy="916427"/>
          </a:xfrm>
          <a:prstGeom prst="ellipse">
            <a:avLst/>
          </a:prstGeom>
          <a:solidFill>
            <a:schemeClr val="accent2"/>
          </a:solidFill>
          <a:ln w="285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20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flyyx">
            <a:extLst>
              <a:ext uri="{FF2B5EF4-FFF2-40B4-BE49-F238E27FC236}">
                <a16:creationId xmlns:a16="http://schemas.microsoft.com/office/drawing/2014/main" id="{845E2E9D-5C1A-4C85-966B-F824337497B1}"/>
              </a:ext>
            </a:extLst>
          </p:cNvPr>
          <p:cNvSpPr txBox="1"/>
          <p:nvPr/>
        </p:nvSpPr>
        <p:spPr>
          <a:xfrm>
            <a:off x="8038021" y="4282233"/>
            <a:ext cx="1423268" cy="400110"/>
          </a:xfrm>
          <a:prstGeom prst="rect">
            <a:avLst/>
          </a:prstGeom>
          <a:noFill/>
        </p:spPr>
        <p:txBody>
          <a:bodyPr wrap="square" rtlCol="0">
            <a:spAutoFit/>
          </a:bodyPr>
          <a:lstStyle/>
          <a:p>
            <a:r>
              <a:rPr lang="zh-CN" altLang="en-US" sz="2000" dirty="0">
                <a:solidFill>
                  <a:srgbClr val="312F30"/>
                </a:solidFill>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添加标题</a:t>
            </a:r>
          </a:p>
        </p:txBody>
      </p:sp>
      <p:sp>
        <p:nvSpPr>
          <p:cNvPr id="15" name="flyyx">
            <a:extLst>
              <a:ext uri="{FF2B5EF4-FFF2-40B4-BE49-F238E27FC236}">
                <a16:creationId xmlns:a16="http://schemas.microsoft.com/office/drawing/2014/main" id="{6DEA88D9-6965-490A-AC7A-C4E1373A9453}"/>
              </a:ext>
            </a:extLst>
          </p:cNvPr>
          <p:cNvSpPr txBox="1"/>
          <p:nvPr/>
        </p:nvSpPr>
        <p:spPr>
          <a:xfrm>
            <a:off x="8038021" y="4682343"/>
            <a:ext cx="3048244" cy="617605"/>
          </a:xfrm>
          <a:prstGeom prst="rect">
            <a:avLst/>
          </a:prstGeom>
          <a:noFill/>
        </p:spPr>
        <p:txBody>
          <a:bodyPr wrap="square" rtlCol="0">
            <a:spAutoFit/>
          </a:bodyPr>
          <a:lstStyle/>
          <a:p>
            <a:pPr>
              <a:lnSpc>
                <a:spcPct val="150000"/>
              </a:lnSpc>
            </a:pPr>
            <a:r>
              <a:rPr lang="zh-CN" altLang="en-US" sz="12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您的内容打在这里，或者通过复制您的文本后，在此框中选择粘贴</a:t>
            </a:r>
          </a:p>
        </p:txBody>
      </p:sp>
      <p:sp>
        <p:nvSpPr>
          <p:cNvPr id="16" name="flyyx">
            <a:extLst>
              <a:ext uri="{FF2B5EF4-FFF2-40B4-BE49-F238E27FC236}">
                <a16:creationId xmlns:a16="http://schemas.microsoft.com/office/drawing/2014/main" id="{220EE76B-8C1A-4357-9D57-CFF4275B4CEC}"/>
              </a:ext>
            </a:extLst>
          </p:cNvPr>
          <p:cNvSpPr>
            <a:spLocks/>
          </p:cNvSpPr>
          <p:nvPr/>
        </p:nvSpPr>
        <p:spPr bwMode="auto">
          <a:xfrm>
            <a:off x="7228173" y="4761714"/>
            <a:ext cx="332590" cy="331967"/>
          </a:xfrm>
          <a:custGeom>
            <a:avLst/>
            <a:gdLst>
              <a:gd name="connsiteX0" fmla="*/ 290910 w 605702"/>
              <a:gd name="connsiteY0" fmla="*/ 156336 h 604568"/>
              <a:gd name="connsiteX1" fmla="*/ 335849 w 605702"/>
              <a:gd name="connsiteY1" fmla="*/ 164992 h 604568"/>
              <a:gd name="connsiteX2" fmla="*/ 288310 w 605702"/>
              <a:gd name="connsiteY2" fmla="*/ 212456 h 604568"/>
              <a:gd name="connsiteX3" fmla="*/ 203632 w 605702"/>
              <a:gd name="connsiteY3" fmla="*/ 244717 h 604568"/>
              <a:gd name="connsiteX4" fmla="*/ 203632 w 605702"/>
              <a:gd name="connsiteY4" fmla="*/ 401388 h 604568"/>
              <a:gd name="connsiteX5" fmla="*/ 360547 w 605702"/>
              <a:gd name="connsiteY5" fmla="*/ 401388 h 604568"/>
              <a:gd name="connsiteX6" fmla="*/ 392859 w 605702"/>
              <a:gd name="connsiteY6" fmla="*/ 316749 h 604568"/>
              <a:gd name="connsiteX7" fmla="*/ 440397 w 605702"/>
              <a:gd name="connsiteY7" fmla="*/ 269284 h 604568"/>
              <a:gd name="connsiteX8" fmla="*/ 400287 w 605702"/>
              <a:gd name="connsiteY8" fmla="*/ 441065 h 604568"/>
              <a:gd name="connsiteX9" fmla="*/ 163892 w 605702"/>
              <a:gd name="connsiteY9" fmla="*/ 441065 h 604568"/>
              <a:gd name="connsiteX10" fmla="*/ 163892 w 605702"/>
              <a:gd name="connsiteY10" fmla="*/ 205040 h 604568"/>
              <a:gd name="connsiteX11" fmla="*/ 290910 w 605702"/>
              <a:gd name="connsiteY11" fmla="*/ 156336 h 604568"/>
              <a:gd name="connsiteX12" fmla="*/ 246542 w 605702"/>
              <a:gd name="connsiteY12" fmla="*/ 43775 h 604568"/>
              <a:gd name="connsiteX13" fmla="*/ 422196 w 605702"/>
              <a:gd name="connsiteY13" fmla="*/ 78723 h 604568"/>
              <a:gd name="connsiteX14" fmla="*/ 376794 w 605702"/>
              <a:gd name="connsiteY14" fmla="*/ 124054 h 604568"/>
              <a:gd name="connsiteX15" fmla="*/ 126109 w 605702"/>
              <a:gd name="connsiteY15" fmla="*/ 167345 h 604568"/>
              <a:gd name="connsiteX16" fmla="*/ 126109 w 605702"/>
              <a:gd name="connsiteY16" fmla="*/ 478820 h 604568"/>
              <a:gd name="connsiteX17" fmla="*/ 438073 w 605702"/>
              <a:gd name="connsiteY17" fmla="*/ 478820 h 604568"/>
              <a:gd name="connsiteX18" fmla="*/ 481432 w 605702"/>
              <a:gd name="connsiteY18" fmla="*/ 228527 h 604568"/>
              <a:gd name="connsiteX19" fmla="*/ 526741 w 605702"/>
              <a:gd name="connsiteY19" fmla="*/ 183011 h 604568"/>
              <a:gd name="connsiteX20" fmla="*/ 481432 w 605702"/>
              <a:gd name="connsiteY20" fmla="*/ 522111 h 604568"/>
              <a:gd name="connsiteX21" fmla="*/ 82657 w 605702"/>
              <a:gd name="connsiteY21" fmla="*/ 522111 h 604568"/>
              <a:gd name="connsiteX22" fmla="*/ 82657 w 605702"/>
              <a:gd name="connsiteY22" fmla="*/ 123961 h 604568"/>
              <a:gd name="connsiteX23" fmla="*/ 246542 w 605702"/>
              <a:gd name="connsiteY23" fmla="*/ 43775 h 604568"/>
              <a:gd name="connsiteX24" fmla="*/ 536061 w 605702"/>
              <a:gd name="connsiteY24" fmla="*/ 0 h 604568"/>
              <a:gd name="connsiteX25" fmla="*/ 544232 w 605702"/>
              <a:gd name="connsiteY25" fmla="*/ 61368 h 604568"/>
              <a:gd name="connsiteX26" fmla="*/ 605702 w 605702"/>
              <a:gd name="connsiteY26" fmla="*/ 69526 h 604568"/>
              <a:gd name="connsiteX27" fmla="*/ 524361 w 605702"/>
              <a:gd name="connsiteY27" fmla="*/ 150732 h 604568"/>
              <a:gd name="connsiteX28" fmla="*/ 498361 w 605702"/>
              <a:gd name="connsiteY28" fmla="*/ 147302 h 604568"/>
              <a:gd name="connsiteX29" fmla="*/ 337721 w 605702"/>
              <a:gd name="connsiteY29" fmla="*/ 307767 h 604568"/>
              <a:gd name="connsiteX30" fmla="*/ 339764 w 605702"/>
              <a:gd name="connsiteY30" fmla="*/ 323063 h 604568"/>
              <a:gd name="connsiteX31" fmla="*/ 282101 w 605702"/>
              <a:gd name="connsiteY31" fmla="*/ 380630 h 604568"/>
              <a:gd name="connsiteX32" fmla="*/ 224437 w 605702"/>
              <a:gd name="connsiteY32" fmla="*/ 323063 h 604568"/>
              <a:gd name="connsiteX33" fmla="*/ 282101 w 605702"/>
              <a:gd name="connsiteY33" fmla="*/ 265495 h 604568"/>
              <a:gd name="connsiteX34" fmla="*/ 297422 w 605702"/>
              <a:gd name="connsiteY34" fmla="*/ 267535 h 604568"/>
              <a:gd name="connsiteX35" fmla="*/ 458155 w 605702"/>
              <a:gd name="connsiteY35" fmla="*/ 107162 h 604568"/>
              <a:gd name="connsiteX36" fmla="*/ 454719 w 605702"/>
              <a:gd name="connsiteY36" fmla="*/ 81206 h 604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5702" h="604568">
                <a:moveTo>
                  <a:pt x="290910" y="156336"/>
                </a:moveTo>
                <a:cubicBezTo>
                  <a:pt x="306137" y="157147"/>
                  <a:pt x="321272" y="160032"/>
                  <a:pt x="335849" y="164992"/>
                </a:cubicBezTo>
                <a:lnTo>
                  <a:pt x="288310" y="212456"/>
                </a:lnTo>
                <a:cubicBezTo>
                  <a:pt x="257856" y="210695"/>
                  <a:pt x="226844" y="221449"/>
                  <a:pt x="203632" y="244717"/>
                </a:cubicBezTo>
                <a:cubicBezTo>
                  <a:pt x="160271" y="287918"/>
                  <a:pt x="160271" y="358187"/>
                  <a:pt x="203632" y="401388"/>
                </a:cubicBezTo>
                <a:cubicBezTo>
                  <a:pt x="246900" y="444680"/>
                  <a:pt x="317279" y="444680"/>
                  <a:pt x="360547" y="401388"/>
                </a:cubicBezTo>
                <a:cubicBezTo>
                  <a:pt x="383852" y="378211"/>
                  <a:pt x="394623" y="347156"/>
                  <a:pt x="392859" y="316749"/>
                </a:cubicBezTo>
                <a:lnTo>
                  <a:pt x="440397" y="269284"/>
                </a:lnTo>
                <a:cubicBezTo>
                  <a:pt x="460267" y="327595"/>
                  <a:pt x="446897" y="394620"/>
                  <a:pt x="400287" y="441065"/>
                </a:cubicBezTo>
                <a:cubicBezTo>
                  <a:pt x="335106" y="506236"/>
                  <a:pt x="229073" y="506236"/>
                  <a:pt x="163892" y="441065"/>
                </a:cubicBezTo>
                <a:cubicBezTo>
                  <a:pt x="98619" y="375987"/>
                  <a:pt x="98619" y="270118"/>
                  <a:pt x="163892" y="205040"/>
                </a:cubicBezTo>
                <a:cubicBezTo>
                  <a:pt x="198711" y="170137"/>
                  <a:pt x="245228" y="153902"/>
                  <a:pt x="290910" y="156336"/>
                </a:cubicBezTo>
                <a:close/>
                <a:moveTo>
                  <a:pt x="246542" y="43775"/>
                </a:moveTo>
                <a:cubicBezTo>
                  <a:pt x="306463" y="36243"/>
                  <a:pt x="368345" y="47900"/>
                  <a:pt x="422196" y="78723"/>
                </a:cubicBezTo>
                <a:lnTo>
                  <a:pt x="376794" y="124054"/>
                </a:lnTo>
                <a:cubicBezTo>
                  <a:pt x="294811" y="85305"/>
                  <a:pt x="193980" y="99581"/>
                  <a:pt x="126109" y="167345"/>
                </a:cubicBezTo>
                <a:cubicBezTo>
                  <a:pt x="39948" y="253371"/>
                  <a:pt x="39948" y="392793"/>
                  <a:pt x="126109" y="478820"/>
                </a:cubicBezTo>
                <a:cubicBezTo>
                  <a:pt x="212271" y="564846"/>
                  <a:pt x="351912" y="564846"/>
                  <a:pt x="438073" y="478820"/>
                </a:cubicBezTo>
                <a:cubicBezTo>
                  <a:pt x="505944" y="411055"/>
                  <a:pt x="520428" y="310382"/>
                  <a:pt x="481432" y="228527"/>
                </a:cubicBezTo>
                <a:lnTo>
                  <a:pt x="526741" y="183011"/>
                </a:lnTo>
                <a:cubicBezTo>
                  <a:pt x="588484" y="290544"/>
                  <a:pt x="573350" y="430244"/>
                  <a:pt x="481432" y="522111"/>
                </a:cubicBezTo>
                <a:cubicBezTo>
                  <a:pt x="371316" y="632054"/>
                  <a:pt x="192866" y="632054"/>
                  <a:pt x="82657" y="522111"/>
                </a:cubicBezTo>
                <a:cubicBezTo>
                  <a:pt x="-27552" y="412168"/>
                  <a:pt x="-27552" y="233997"/>
                  <a:pt x="82657" y="123961"/>
                </a:cubicBezTo>
                <a:cubicBezTo>
                  <a:pt x="128662" y="78028"/>
                  <a:pt x="186622" y="51307"/>
                  <a:pt x="246542" y="43775"/>
                </a:cubicBezTo>
                <a:close/>
                <a:moveTo>
                  <a:pt x="536061" y="0"/>
                </a:moveTo>
                <a:lnTo>
                  <a:pt x="544232" y="61368"/>
                </a:lnTo>
                <a:lnTo>
                  <a:pt x="605702" y="69526"/>
                </a:lnTo>
                <a:lnTo>
                  <a:pt x="524361" y="150732"/>
                </a:lnTo>
                <a:lnTo>
                  <a:pt x="498361" y="147302"/>
                </a:lnTo>
                <a:lnTo>
                  <a:pt x="337721" y="307767"/>
                </a:lnTo>
                <a:cubicBezTo>
                  <a:pt x="339021" y="312588"/>
                  <a:pt x="339764" y="317779"/>
                  <a:pt x="339764" y="323063"/>
                </a:cubicBezTo>
                <a:cubicBezTo>
                  <a:pt x="339764" y="354859"/>
                  <a:pt x="313950" y="380630"/>
                  <a:pt x="282101" y="380630"/>
                </a:cubicBezTo>
                <a:cubicBezTo>
                  <a:pt x="250251" y="380630"/>
                  <a:pt x="224437" y="354859"/>
                  <a:pt x="224437" y="323063"/>
                </a:cubicBezTo>
                <a:cubicBezTo>
                  <a:pt x="224437" y="291266"/>
                  <a:pt x="250251" y="265495"/>
                  <a:pt x="282101" y="265495"/>
                </a:cubicBezTo>
                <a:cubicBezTo>
                  <a:pt x="287393" y="265495"/>
                  <a:pt x="292500" y="266237"/>
                  <a:pt x="297422" y="267535"/>
                </a:cubicBezTo>
                <a:lnTo>
                  <a:pt x="458155" y="107162"/>
                </a:lnTo>
                <a:lnTo>
                  <a:pt x="454719" y="81206"/>
                </a:lnTo>
                <a:close/>
              </a:path>
            </a:pathLst>
          </a:custGeom>
          <a:solidFill>
            <a:schemeClr val="bg1"/>
          </a:solidFill>
          <a:ln>
            <a:noFill/>
          </a:ln>
          <a:effectLst/>
        </p:spPr>
        <p:txBody>
          <a:bodyPr wrap="square" lIns="50800" tIns="50800" rIns="50800" bIns="5080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9585">
              <a:defRPr/>
            </a:pPr>
            <a:endParaRPr lang="en-US" sz="40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7" name="flyyx">
            <a:extLst>
              <a:ext uri="{FF2B5EF4-FFF2-40B4-BE49-F238E27FC236}">
                <a16:creationId xmlns:a16="http://schemas.microsoft.com/office/drawing/2014/main" id="{683FC4C7-9448-40F2-8558-E63EA5614A1C}"/>
              </a:ext>
            </a:extLst>
          </p:cNvPr>
          <p:cNvSpPr>
            <a:spLocks/>
          </p:cNvSpPr>
          <p:nvPr/>
        </p:nvSpPr>
        <p:spPr bwMode="auto">
          <a:xfrm>
            <a:off x="1397644" y="4804666"/>
            <a:ext cx="332606" cy="246063"/>
          </a:xfrm>
          <a:custGeom>
            <a:avLst/>
            <a:gdLst>
              <a:gd name="T0" fmla="*/ 278945 h 440259"/>
              <a:gd name="T1" fmla="*/ 278945 h 440259"/>
              <a:gd name="T2" fmla="*/ 278945 h 440259"/>
              <a:gd name="T3" fmla="*/ 278945 h 440259"/>
              <a:gd name="T4" fmla="*/ 278945 h 440259"/>
              <a:gd name="T5" fmla="*/ 278945 h 440259"/>
              <a:gd name="T6" fmla="*/ 278945 h 440259"/>
              <a:gd name="T7" fmla="*/ 278945 h 440259"/>
              <a:gd name="T8" fmla="*/ 278945 h 440259"/>
              <a:gd name="T9" fmla="*/ 278945 h 440259"/>
              <a:gd name="T10" fmla="*/ 278945 h 440259"/>
              <a:gd name="T11" fmla="*/ 278945 h 440259"/>
              <a:gd name="T12" fmla="*/ 278945 h 440259"/>
              <a:gd name="T13" fmla="*/ 278945 h 440259"/>
              <a:gd name="T14" fmla="*/ 278945 h 440259"/>
              <a:gd name="T15" fmla="*/ 278945 h 440259"/>
              <a:gd name="T16" fmla="*/ 278945 h 440259"/>
              <a:gd name="T17" fmla="*/ 278945 h 440259"/>
              <a:gd name="T18" fmla="*/ 278945 h 440259"/>
              <a:gd name="T19" fmla="*/ 278945 h 440259"/>
              <a:gd name="T20" fmla="*/ 278945 h 440259"/>
              <a:gd name="T21" fmla="*/ 278945 h 440259"/>
              <a:gd name="T22" fmla="*/ 278945 h 440259"/>
              <a:gd name="T23" fmla="*/ 278945 h 440259"/>
              <a:gd name="T24" fmla="*/ 278945 h 440259"/>
              <a:gd name="T25" fmla="*/ 278945 h 440259"/>
              <a:gd name="T26" fmla="*/ 278945 h 440259"/>
              <a:gd name="T27" fmla="*/ 278945 h 440259"/>
              <a:gd name="T28" fmla="*/ 278945 h 440259"/>
              <a:gd name="T29" fmla="*/ 278945 h 440259"/>
              <a:gd name="T30" fmla="*/ 88862 h 440259"/>
              <a:gd name="T31" fmla="*/ 88862 h 440259"/>
              <a:gd name="T32" fmla="*/ 278945 h 440259"/>
              <a:gd name="T33" fmla="*/ 278945 h 440259"/>
              <a:gd name="T34" fmla="*/ 278945 h 440259"/>
              <a:gd name="T35" fmla="*/ 278945 h 440259"/>
              <a:gd name="T36" fmla="*/ 278945 h 440259"/>
              <a:gd name="T37" fmla="*/ 278945 h 440259"/>
              <a:gd name="T38" fmla="*/ 278945 h 440259"/>
              <a:gd name="T39" fmla="*/ 278945 h 440259"/>
              <a:gd name="T40" fmla="*/ 278945 h 440259"/>
              <a:gd name="T41" fmla="*/ 278945 h 440259"/>
              <a:gd name="T42" fmla="*/ 278945 h 440259"/>
              <a:gd name="T43" fmla="*/ 278945 h 440259"/>
              <a:gd name="T44" fmla="*/ 278945 h 440259"/>
              <a:gd name="T45" fmla="*/ 278945 h 440259"/>
              <a:gd name="T46" fmla="*/ 278945 h 440259"/>
              <a:gd name="T47" fmla="*/ 278945 h 440259"/>
              <a:gd name="T48" fmla="*/ 278945 h 440259"/>
              <a:gd name="T49" fmla="*/ 278945 h 440259"/>
              <a:gd name="T50" fmla="*/ 278945 h 440259"/>
              <a:gd name="T51" fmla="*/ 278945 h 440259"/>
              <a:gd name="T52" fmla="*/ 278945 h 440259"/>
              <a:gd name="T53" fmla="*/ 278945 h 440259"/>
              <a:gd name="T54" fmla="*/ 278945 h 440259"/>
              <a:gd name="T55" fmla="*/ 278945 h 440259"/>
              <a:gd name="T56" fmla="*/ 278945 h 440259"/>
              <a:gd name="T57" fmla="*/ 278945 h 440259"/>
              <a:gd name="T58" fmla="*/ 278945 h 440259"/>
              <a:gd name="T59" fmla="*/ 278945 h 440259"/>
              <a:gd name="T60" fmla="*/ 278945 h 440259"/>
              <a:gd name="T61" fmla="*/ 278945 h 440259"/>
              <a:gd name="T62" fmla="*/ 278945 h 440259"/>
              <a:gd name="T63" fmla="*/ 278945 h 440259"/>
              <a:gd name="T64" fmla="*/ 278945 h 440259"/>
              <a:gd name="T65" fmla="*/ 278945 h 440259"/>
              <a:gd name="T66" fmla="*/ 278945 h 440259"/>
              <a:gd name="T67" fmla="*/ 278945 h 440259"/>
              <a:gd name="T68" fmla="*/ 278945 h 440259"/>
              <a:gd name="T69" fmla="*/ 278945 h 440259"/>
              <a:gd name="T70" fmla="*/ 278945 h 440259"/>
              <a:gd name="T71" fmla="*/ 278945 h 440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08" h="4896">
                <a:moveTo>
                  <a:pt x="6608" y="638"/>
                </a:moveTo>
                <a:lnTo>
                  <a:pt x="6608" y="2638"/>
                </a:lnTo>
                <a:cubicBezTo>
                  <a:pt x="6608" y="2638"/>
                  <a:pt x="6180" y="2723"/>
                  <a:pt x="6092" y="2734"/>
                </a:cubicBezTo>
                <a:cubicBezTo>
                  <a:pt x="6004" y="2745"/>
                  <a:pt x="5728" y="2834"/>
                  <a:pt x="5528" y="2642"/>
                </a:cubicBezTo>
                <a:cubicBezTo>
                  <a:pt x="5219" y="2346"/>
                  <a:pt x="4122" y="1254"/>
                  <a:pt x="4122" y="1254"/>
                </a:cubicBezTo>
                <a:cubicBezTo>
                  <a:pt x="4122" y="1254"/>
                  <a:pt x="3932" y="1069"/>
                  <a:pt x="3629" y="1229"/>
                </a:cubicBezTo>
                <a:cubicBezTo>
                  <a:pt x="3350" y="1376"/>
                  <a:pt x="2936" y="1592"/>
                  <a:pt x="2764" y="1675"/>
                </a:cubicBezTo>
                <a:cubicBezTo>
                  <a:pt x="2437" y="1849"/>
                  <a:pt x="2167" y="1574"/>
                  <a:pt x="2167" y="1364"/>
                </a:cubicBezTo>
                <a:cubicBezTo>
                  <a:pt x="2167" y="1201"/>
                  <a:pt x="2269" y="1090"/>
                  <a:pt x="2414" y="1009"/>
                </a:cubicBezTo>
                <a:cubicBezTo>
                  <a:pt x="2808" y="770"/>
                  <a:pt x="3637" y="305"/>
                  <a:pt x="3983" y="121"/>
                </a:cubicBezTo>
                <a:cubicBezTo>
                  <a:pt x="4193" y="9"/>
                  <a:pt x="4344" y="0"/>
                  <a:pt x="4633" y="243"/>
                </a:cubicBezTo>
                <a:cubicBezTo>
                  <a:pt x="4988" y="541"/>
                  <a:pt x="5304" y="814"/>
                  <a:pt x="5304" y="814"/>
                </a:cubicBezTo>
                <a:cubicBezTo>
                  <a:pt x="5304" y="814"/>
                  <a:pt x="5407" y="900"/>
                  <a:pt x="5571" y="865"/>
                </a:cubicBezTo>
                <a:cubicBezTo>
                  <a:pt x="5975" y="780"/>
                  <a:pt x="6608" y="638"/>
                  <a:pt x="6608" y="638"/>
                </a:cubicBezTo>
                <a:close/>
                <a:moveTo>
                  <a:pt x="2241" y="4027"/>
                </a:moveTo>
                <a:cubicBezTo>
                  <a:pt x="2294" y="3891"/>
                  <a:pt x="2277" y="3738"/>
                  <a:pt x="2175" y="3633"/>
                </a:cubicBezTo>
                <a:cubicBezTo>
                  <a:pt x="2083" y="3540"/>
                  <a:pt x="1950" y="3515"/>
                  <a:pt x="1822" y="3544"/>
                </a:cubicBezTo>
                <a:cubicBezTo>
                  <a:pt x="1858" y="3418"/>
                  <a:pt x="1838" y="3283"/>
                  <a:pt x="1746" y="3188"/>
                </a:cubicBezTo>
                <a:cubicBezTo>
                  <a:pt x="1654" y="3095"/>
                  <a:pt x="1521" y="3070"/>
                  <a:pt x="1394" y="3099"/>
                </a:cubicBezTo>
                <a:cubicBezTo>
                  <a:pt x="1429" y="2973"/>
                  <a:pt x="1409" y="2838"/>
                  <a:pt x="1317" y="2744"/>
                </a:cubicBezTo>
                <a:cubicBezTo>
                  <a:pt x="1173" y="2596"/>
                  <a:pt x="924" y="2602"/>
                  <a:pt x="760" y="2758"/>
                </a:cubicBezTo>
                <a:cubicBezTo>
                  <a:pt x="597" y="2915"/>
                  <a:pt x="492" y="3198"/>
                  <a:pt x="638" y="3365"/>
                </a:cubicBezTo>
                <a:cubicBezTo>
                  <a:pt x="783" y="3531"/>
                  <a:pt x="950" y="3430"/>
                  <a:pt x="1077" y="3401"/>
                </a:cubicBezTo>
                <a:cubicBezTo>
                  <a:pt x="1042" y="3527"/>
                  <a:pt x="936" y="3645"/>
                  <a:pt x="1066" y="3810"/>
                </a:cubicBezTo>
                <a:cubicBezTo>
                  <a:pt x="1197" y="3975"/>
                  <a:pt x="1378" y="3875"/>
                  <a:pt x="1506" y="3846"/>
                </a:cubicBezTo>
                <a:cubicBezTo>
                  <a:pt x="1470" y="3972"/>
                  <a:pt x="1369" y="4101"/>
                  <a:pt x="1494" y="4254"/>
                </a:cubicBezTo>
                <a:cubicBezTo>
                  <a:pt x="1621" y="4408"/>
                  <a:pt x="1829" y="4326"/>
                  <a:pt x="1966" y="4283"/>
                </a:cubicBezTo>
                <a:cubicBezTo>
                  <a:pt x="1913" y="4419"/>
                  <a:pt x="1799" y="4566"/>
                  <a:pt x="1945" y="4730"/>
                </a:cubicBezTo>
                <a:cubicBezTo>
                  <a:pt x="2090" y="4896"/>
                  <a:pt x="2426" y="4819"/>
                  <a:pt x="2590" y="4663"/>
                </a:cubicBezTo>
                <a:cubicBezTo>
                  <a:pt x="2753" y="4506"/>
                  <a:pt x="2769" y="4258"/>
                  <a:pt x="2625" y="4110"/>
                </a:cubicBezTo>
                <a:cubicBezTo>
                  <a:pt x="2526" y="4008"/>
                  <a:pt x="2378" y="3985"/>
                  <a:pt x="2241" y="4027"/>
                </a:cubicBezTo>
                <a:close/>
                <a:moveTo>
                  <a:pt x="5233" y="2987"/>
                </a:moveTo>
                <a:cubicBezTo>
                  <a:pt x="4047" y="1802"/>
                  <a:pt x="4605" y="2359"/>
                  <a:pt x="3967" y="1720"/>
                </a:cubicBezTo>
                <a:cubicBezTo>
                  <a:pt x="3967" y="1720"/>
                  <a:pt x="3775" y="1529"/>
                  <a:pt x="3523" y="1640"/>
                </a:cubicBezTo>
                <a:cubicBezTo>
                  <a:pt x="3346" y="1718"/>
                  <a:pt x="3117" y="1824"/>
                  <a:pt x="2945" y="1905"/>
                </a:cubicBezTo>
                <a:cubicBezTo>
                  <a:pt x="2757" y="2004"/>
                  <a:pt x="2621" y="2034"/>
                  <a:pt x="2557" y="2034"/>
                </a:cubicBezTo>
                <a:cubicBezTo>
                  <a:pt x="2192" y="2031"/>
                  <a:pt x="1896" y="1738"/>
                  <a:pt x="1896" y="1373"/>
                </a:cubicBezTo>
                <a:cubicBezTo>
                  <a:pt x="1896" y="1137"/>
                  <a:pt x="2022" y="931"/>
                  <a:pt x="2209" y="814"/>
                </a:cubicBezTo>
                <a:cubicBezTo>
                  <a:pt x="2472" y="632"/>
                  <a:pt x="3078" y="310"/>
                  <a:pt x="3078" y="310"/>
                </a:cubicBezTo>
                <a:cubicBezTo>
                  <a:pt x="3078" y="310"/>
                  <a:pt x="2894" y="76"/>
                  <a:pt x="2489" y="76"/>
                </a:cubicBezTo>
                <a:cubicBezTo>
                  <a:pt x="2085" y="76"/>
                  <a:pt x="1240" y="629"/>
                  <a:pt x="1240" y="629"/>
                </a:cubicBezTo>
                <a:cubicBezTo>
                  <a:pt x="1240" y="629"/>
                  <a:pt x="1000" y="783"/>
                  <a:pt x="659" y="644"/>
                </a:cubicBezTo>
                <a:lnTo>
                  <a:pt x="0" y="415"/>
                </a:lnTo>
                <a:lnTo>
                  <a:pt x="0" y="2704"/>
                </a:lnTo>
                <a:cubicBezTo>
                  <a:pt x="0" y="2704"/>
                  <a:pt x="188" y="2758"/>
                  <a:pt x="357" y="2827"/>
                </a:cubicBezTo>
                <a:cubicBezTo>
                  <a:pt x="395" y="2719"/>
                  <a:pt x="457" y="2618"/>
                  <a:pt x="542" y="2535"/>
                </a:cubicBezTo>
                <a:cubicBezTo>
                  <a:pt x="822" y="2268"/>
                  <a:pt x="1287" y="2265"/>
                  <a:pt x="1542" y="2528"/>
                </a:cubicBezTo>
                <a:cubicBezTo>
                  <a:pt x="1619" y="2608"/>
                  <a:pt x="1673" y="2703"/>
                  <a:pt x="1700" y="2808"/>
                </a:cubicBezTo>
                <a:cubicBezTo>
                  <a:pt x="1803" y="2840"/>
                  <a:pt x="1896" y="2896"/>
                  <a:pt x="1971" y="2973"/>
                </a:cubicBezTo>
                <a:cubicBezTo>
                  <a:pt x="2048" y="3053"/>
                  <a:pt x="2101" y="3148"/>
                  <a:pt x="2129" y="3253"/>
                </a:cubicBezTo>
                <a:cubicBezTo>
                  <a:pt x="2231" y="3285"/>
                  <a:pt x="2324" y="3341"/>
                  <a:pt x="2399" y="3418"/>
                </a:cubicBezTo>
                <a:cubicBezTo>
                  <a:pt x="2484" y="3505"/>
                  <a:pt x="2540" y="3611"/>
                  <a:pt x="2566" y="3725"/>
                </a:cubicBezTo>
                <a:cubicBezTo>
                  <a:pt x="2674" y="3756"/>
                  <a:pt x="2771" y="3814"/>
                  <a:pt x="2849" y="3894"/>
                </a:cubicBezTo>
                <a:cubicBezTo>
                  <a:pt x="3002" y="4051"/>
                  <a:pt x="3056" y="4265"/>
                  <a:pt x="3023" y="4471"/>
                </a:cubicBezTo>
                <a:cubicBezTo>
                  <a:pt x="3024" y="4471"/>
                  <a:pt x="3024" y="4471"/>
                  <a:pt x="3024" y="4472"/>
                </a:cubicBezTo>
                <a:cubicBezTo>
                  <a:pt x="3027" y="4475"/>
                  <a:pt x="3119" y="4578"/>
                  <a:pt x="3177" y="4636"/>
                </a:cubicBezTo>
                <a:cubicBezTo>
                  <a:pt x="3290" y="4749"/>
                  <a:pt x="3475" y="4749"/>
                  <a:pt x="3588" y="4636"/>
                </a:cubicBezTo>
                <a:cubicBezTo>
                  <a:pt x="3700" y="4523"/>
                  <a:pt x="3701" y="4339"/>
                  <a:pt x="3588" y="4225"/>
                </a:cubicBezTo>
                <a:cubicBezTo>
                  <a:pt x="3584" y="4221"/>
                  <a:pt x="3180" y="3799"/>
                  <a:pt x="3213" y="3766"/>
                </a:cubicBezTo>
                <a:cubicBezTo>
                  <a:pt x="3245" y="3734"/>
                  <a:pt x="3759" y="4269"/>
                  <a:pt x="3769" y="4279"/>
                </a:cubicBezTo>
                <a:cubicBezTo>
                  <a:pt x="3882" y="4391"/>
                  <a:pt x="4066" y="4391"/>
                  <a:pt x="4179" y="4279"/>
                </a:cubicBezTo>
                <a:cubicBezTo>
                  <a:pt x="4292" y="4166"/>
                  <a:pt x="4292" y="3981"/>
                  <a:pt x="4179" y="3868"/>
                </a:cubicBezTo>
                <a:cubicBezTo>
                  <a:pt x="4174" y="3863"/>
                  <a:pt x="4151" y="3841"/>
                  <a:pt x="4142" y="3832"/>
                </a:cubicBezTo>
                <a:cubicBezTo>
                  <a:pt x="4142" y="3832"/>
                  <a:pt x="3632" y="3378"/>
                  <a:pt x="3671" y="3339"/>
                </a:cubicBezTo>
                <a:cubicBezTo>
                  <a:pt x="3710" y="3300"/>
                  <a:pt x="4343" y="3891"/>
                  <a:pt x="4345" y="3891"/>
                </a:cubicBezTo>
                <a:cubicBezTo>
                  <a:pt x="4458" y="3993"/>
                  <a:pt x="4634" y="3992"/>
                  <a:pt x="4743" y="3883"/>
                </a:cubicBezTo>
                <a:cubicBezTo>
                  <a:pt x="4850" y="3776"/>
                  <a:pt x="4852" y="3608"/>
                  <a:pt x="4758" y="3494"/>
                </a:cubicBezTo>
                <a:cubicBezTo>
                  <a:pt x="4756" y="3488"/>
                  <a:pt x="4275" y="2986"/>
                  <a:pt x="4312" y="2948"/>
                </a:cubicBezTo>
                <a:cubicBezTo>
                  <a:pt x="4351" y="2910"/>
                  <a:pt x="4826" y="3400"/>
                  <a:pt x="4827" y="3401"/>
                </a:cubicBezTo>
                <a:cubicBezTo>
                  <a:pt x="4940" y="3513"/>
                  <a:pt x="5124" y="3513"/>
                  <a:pt x="5238" y="3401"/>
                </a:cubicBezTo>
                <a:cubicBezTo>
                  <a:pt x="5350" y="3288"/>
                  <a:pt x="5350" y="3103"/>
                  <a:pt x="5238" y="2990"/>
                </a:cubicBezTo>
                <a:cubicBezTo>
                  <a:pt x="5236" y="2989"/>
                  <a:pt x="5234" y="2988"/>
                  <a:pt x="5233" y="2987"/>
                </a:cubicBezTo>
                <a:close/>
              </a:path>
            </a:pathLst>
          </a:custGeom>
          <a:solidFill>
            <a:schemeClr val="bg1"/>
          </a:solidFill>
          <a:ln>
            <a:noFill/>
          </a:ln>
          <a:effectLst/>
        </p:spPr>
        <p:txBody>
          <a:bodyPr lIns="50800" tIns="50800" rIns="50800" bIns="508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9585">
              <a:defRPr/>
            </a:pPr>
            <a:endParaRPr lang="en-US" sz="40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8" name="flyyx">
            <a:extLst>
              <a:ext uri="{FF2B5EF4-FFF2-40B4-BE49-F238E27FC236}">
                <a16:creationId xmlns:a16="http://schemas.microsoft.com/office/drawing/2014/main" id="{5C3F3DA9-90B8-428B-8C24-1A3DF783FF6B}"/>
              </a:ext>
            </a:extLst>
          </p:cNvPr>
          <p:cNvSpPr>
            <a:spLocks/>
          </p:cNvSpPr>
          <p:nvPr/>
        </p:nvSpPr>
        <p:spPr bwMode="auto">
          <a:xfrm>
            <a:off x="1424055" y="2799734"/>
            <a:ext cx="279784" cy="332606"/>
          </a:xfrm>
          <a:custGeom>
            <a:avLst/>
            <a:gdLst>
              <a:gd name="T0" fmla="*/ 1363 w 1738"/>
              <a:gd name="T1" fmla="*/ 606 h 2069"/>
              <a:gd name="T2" fmla="*/ 1738 w 1738"/>
              <a:gd name="T3" fmla="*/ 606 h 2069"/>
              <a:gd name="T4" fmla="*/ 1133 w 1738"/>
              <a:gd name="T5" fmla="*/ 0 h 2069"/>
              <a:gd name="T6" fmla="*/ 527 w 1738"/>
              <a:gd name="T7" fmla="*/ 606 h 2069"/>
              <a:gd name="T8" fmla="*/ 907 w 1738"/>
              <a:gd name="T9" fmla="*/ 606 h 2069"/>
              <a:gd name="T10" fmla="*/ 0 w 1738"/>
              <a:gd name="T11" fmla="*/ 2036 h 2069"/>
              <a:gd name="T12" fmla="*/ 228 w 1738"/>
              <a:gd name="T13" fmla="*/ 2069 h 2069"/>
              <a:gd name="T14" fmla="*/ 1363 w 1738"/>
              <a:gd name="T15" fmla="*/ 606 h 20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8" h="2069">
                <a:moveTo>
                  <a:pt x="1363" y="606"/>
                </a:moveTo>
                <a:lnTo>
                  <a:pt x="1738" y="606"/>
                </a:lnTo>
                <a:lnTo>
                  <a:pt x="1133" y="0"/>
                </a:lnTo>
                <a:lnTo>
                  <a:pt x="527" y="606"/>
                </a:lnTo>
                <a:lnTo>
                  <a:pt x="907" y="606"/>
                </a:lnTo>
                <a:cubicBezTo>
                  <a:pt x="854" y="1319"/>
                  <a:pt x="482" y="1896"/>
                  <a:pt x="0" y="2036"/>
                </a:cubicBezTo>
                <a:cubicBezTo>
                  <a:pt x="74" y="2057"/>
                  <a:pt x="150" y="2069"/>
                  <a:pt x="228" y="2069"/>
                </a:cubicBezTo>
                <a:cubicBezTo>
                  <a:pt x="816" y="2069"/>
                  <a:pt x="1301" y="1428"/>
                  <a:pt x="1363" y="606"/>
                </a:cubicBezTo>
                <a:close/>
              </a:path>
            </a:pathLst>
          </a:custGeom>
          <a:solidFill>
            <a:schemeClr val="bg1"/>
          </a:solidFill>
          <a:ln>
            <a:noFill/>
          </a:ln>
          <a:effectLst/>
        </p:spPr>
        <p:txBody>
          <a:bodyPr wrap="square" lIns="50800" tIns="50800" rIns="50800" bIns="5080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9585">
              <a:defRPr/>
            </a:pPr>
            <a:endParaRPr lang="en-US" sz="40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9" name="flyyx">
            <a:extLst>
              <a:ext uri="{FF2B5EF4-FFF2-40B4-BE49-F238E27FC236}">
                <a16:creationId xmlns:a16="http://schemas.microsoft.com/office/drawing/2014/main" id="{6FFFB5A8-C807-4A9E-9B16-514820C31E8E}"/>
              </a:ext>
            </a:extLst>
          </p:cNvPr>
          <p:cNvSpPr>
            <a:spLocks/>
          </p:cNvSpPr>
          <p:nvPr/>
        </p:nvSpPr>
        <p:spPr bwMode="auto">
          <a:xfrm>
            <a:off x="7228174" y="2805889"/>
            <a:ext cx="332588" cy="320295"/>
          </a:xfrm>
          <a:custGeom>
            <a:avLst/>
            <a:gdLst>
              <a:gd name="connsiteX0" fmla="*/ 216243 w 609050"/>
              <a:gd name="connsiteY0" fmla="*/ 412730 h 586540"/>
              <a:gd name="connsiteX1" fmla="*/ 216243 w 609050"/>
              <a:gd name="connsiteY1" fmla="*/ 456594 h 586540"/>
              <a:gd name="connsiteX2" fmla="*/ 293953 w 609050"/>
              <a:gd name="connsiteY2" fmla="*/ 456594 h 586540"/>
              <a:gd name="connsiteX3" fmla="*/ 293953 w 609050"/>
              <a:gd name="connsiteY3" fmla="*/ 412730 h 586540"/>
              <a:gd name="connsiteX4" fmla="*/ 69884 w 609050"/>
              <a:gd name="connsiteY4" fmla="*/ 412730 h 586540"/>
              <a:gd name="connsiteX5" fmla="*/ 69884 w 609050"/>
              <a:gd name="connsiteY5" fmla="*/ 456594 h 586540"/>
              <a:gd name="connsiteX6" fmla="*/ 147595 w 609050"/>
              <a:gd name="connsiteY6" fmla="*/ 456594 h 586540"/>
              <a:gd name="connsiteX7" fmla="*/ 147595 w 609050"/>
              <a:gd name="connsiteY7" fmla="*/ 412730 h 586540"/>
              <a:gd name="connsiteX8" fmla="*/ 460769 w 609050"/>
              <a:gd name="connsiteY8" fmla="*/ 376268 h 586540"/>
              <a:gd name="connsiteX9" fmla="*/ 460769 w 609050"/>
              <a:gd name="connsiteY9" fmla="*/ 414786 h 586540"/>
              <a:gd name="connsiteX10" fmla="*/ 555916 w 609050"/>
              <a:gd name="connsiteY10" fmla="*/ 414786 h 586540"/>
              <a:gd name="connsiteX11" fmla="*/ 555916 w 609050"/>
              <a:gd name="connsiteY11" fmla="*/ 376268 h 586540"/>
              <a:gd name="connsiteX12" fmla="*/ 216243 w 609050"/>
              <a:gd name="connsiteY12" fmla="*/ 339670 h 586540"/>
              <a:gd name="connsiteX13" fmla="*/ 216243 w 609050"/>
              <a:gd name="connsiteY13" fmla="*/ 383533 h 586540"/>
              <a:gd name="connsiteX14" fmla="*/ 293953 w 609050"/>
              <a:gd name="connsiteY14" fmla="*/ 383533 h 586540"/>
              <a:gd name="connsiteX15" fmla="*/ 293953 w 609050"/>
              <a:gd name="connsiteY15" fmla="*/ 339670 h 586540"/>
              <a:gd name="connsiteX16" fmla="*/ 69884 w 609050"/>
              <a:gd name="connsiteY16" fmla="*/ 339670 h 586540"/>
              <a:gd name="connsiteX17" fmla="*/ 69884 w 609050"/>
              <a:gd name="connsiteY17" fmla="*/ 383533 h 586540"/>
              <a:gd name="connsiteX18" fmla="*/ 147595 w 609050"/>
              <a:gd name="connsiteY18" fmla="*/ 383533 h 586540"/>
              <a:gd name="connsiteX19" fmla="*/ 147595 w 609050"/>
              <a:gd name="connsiteY19" fmla="*/ 339670 h 586540"/>
              <a:gd name="connsiteX20" fmla="*/ 460769 w 609050"/>
              <a:gd name="connsiteY20" fmla="*/ 303071 h 586540"/>
              <a:gd name="connsiteX21" fmla="*/ 460769 w 609050"/>
              <a:gd name="connsiteY21" fmla="*/ 341726 h 586540"/>
              <a:gd name="connsiteX22" fmla="*/ 555916 w 609050"/>
              <a:gd name="connsiteY22" fmla="*/ 341726 h 586540"/>
              <a:gd name="connsiteX23" fmla="*/ 555916 w 609050"/>
              <a:gd name="connsiteY23" fmla="*/ 303071 h 586540"/>
              <a:gd name="connsiteX24" fmla="*/ 216243 w 609050"/>
              <a:gd name="connsiteY24" fmla="*/ 266609 h 586540"/>
              <a:gd name="connsiteX25" fmla="*/ 216243 w 609050"/>
              <a:gd name="connsiteY25" fmla="*/ 310473 h 586540"/>
              <a:gd name="connsiteX26" fmla="*/ 293953 w 609050"/>
              <a:gd name="connsiteY26" fmla="*/ 310473 h 586540"/>
              <a:gd name="connsiteX27" fmla="*/ 293953 w 609050"/>
              <a:gd name="connsiteY27" fmla="*/ 266609 h 586540"/>
              <a:gd name="connsiteX28" fmla="*/ 69884 w 609050"/>
              <a:gd name="connsiteY28" fmla="*/ 266609 h 586540"/>
              <a:gd name="connsiteX29" fmla="*/ 69884 w 609050"/>
              <a:gd name="connsiteY29" fmla="*/ 310473 h 586540"/>
              <a:gd name="connsiteX30" fmla="*/ 147595 w 609050"/>
              <a:gd name="connsiteY30" fmla="*/ 310473 h 586540"/>
              <a:gd name="connsiteX31" fmla="*/ 147595 w 609050"/>
              <a:gd name="connsiteY31" fmla="*/ 266609 h 586540"/>
              <a:gd name="connsiteX32" fmla="*/ 460769 w 609050"/>
              <a:gd name="connsiteY32" fmla="*/ 230010 h 586540"/>
              <a:gd name="connsiteX33" fmla="*/ 460769 w 609050"/>
              <a:gd name="connsiteY33" fmla="*/ 268528 h 586540"/>
              <a:gd name="connsiteX34" fmla="*/ 555916 w 609050"/>
              <a:gd name="connsiteY34" fmla="*/ 268528 h 586540"/>
              <a:gd name="connsiteX35" fmla="*/ 555916 w 609050"/>
              <a:gd name="connsiteY35" fmla="*/ 230010 h 586540"/>
              <a:gd name="connsiteX36" fmla="*/ 216243 w 609050"/>
              <a:gd name="connsiteY36" fmla="*/ 193549 h 586540"/>
              <a:gd name="connsiteX37" fmla="*/ 216243 w 609050"/>
              <a:gd name="connsiteY37" fmla="*/ 237412 h 586540"/>
              <a:gd name="connsiteX38" fmla="*/ 293953 w 609050"/>
              <a:gd name="connsiteY38" fmla="*/ 237412 h 586540"/>
              <a:gd name="connsiteX39" fmla="*/ 293953 w 609050"/>
              <a:gd name="connsiteY39" fmla="*/ 193549 h 586540"/>
              <a:gd name="connsiteX40" fmla="*/ 69884 w 609050"/>
              <a:gd name="connsiteY40" fmla="*/ 193549 h 586540"/>
              <a:gd name="connsiteX41" fmla="*/ 69884 w 609050"/>
              <a:gd name="connsiteY41" fmla="*/ 237412 h 586540"/>
              <a:gd name="connsiteX42" fmla="*/ 147595 w 609050"/>
              <a:gd name="connsiteY42" fmla="*/ 237412 h 586540"/>
              <a:gd name="connsiteX43" fmla="*/ 147595 w 609050"/>
              <a:gd name="connsiteY43" fmla="*/ 193549 h 586540"/>
              <a:gd name="connsiteX44" fmla="*/ 460769 w 609050"/>
              <a:gd name="connsiteY44" fmla="*/ 156950 h 586540"/>
              <a:gd name="connsiteX45" fmla="*/ 460769 w 609050"/>
              <a:gd name="connsiteY45" fmla="*/ 195468 h 586540"/>
              <a:gd name="connsiteX46" fmla="*/ 555916 w 609050"/>
              <a:gd name="connsiteY46" fmla="*/ 195468 h 586540"/>
              <a:gd name="connsiteX47" fmla="*/ 555916 w 609050"/>
              <a:gd name="connsiteY47" fmla="*/ 156950 h 586540"/>
              <a:gd name="connsiteX48" fmla="*/ 192926 w 609050"/>
              <a:gd name="connsiteY48" fmla="*/ 96251 h 586540"/>
              <a:gd name="connsiteX49" fmla="*/ 361366 w 609050"/>
              <a:gd name="connsiteY49" fmla="*/ 96251 h 586540"/>
              <a:gd name="connsiteX50" fmla="*/ 361366 w 609050"/>
              <a:gd name="connsiteY50" fmla="*/ 114880 h 586540"/>
              <a:gd name="connsiteX51" fmla="*/ 192926 w 609050"/>
              <a:gd name="connsiteY51" fmla="*/ 114880 h 586540"/>
              <a:gd name="connsiteX52" fmla="*/ 192926 w 609050"/>
              <a:gd name="connsiteY52" fmla="*/ 49819 h 586540"/>
              <a:gd name="connsiteX53" fmla="*/ 361366 w 609050"/>
              <a:gd name="connsiteY53" fmla="*/ 49819 h 586540"/>
              <a:gd name="connsiteX54" fmla="*/ 361366 w 609050"/>
              <a:gd name="connsiteY54" fmla="*/ 68307 h 586540"/>
              <a:gd name="connsiteX55" fmla="*/ 192926 w 609050"/>
              <a:gd name="connsiteY55" fmla="*/ 68307 h 586540"/>
              <a:gd name="connsiteX56" fmla="*/ 166130 w 609050"/>
              <a:gd name="connsiteY56" fmla="*/ 25222 h 586540"/>
              <a:gd name="connsiteX57" fmla="*/ 166130 w 609050"/>
              <a:gd name="connsiteY57" fmla="*/ 155716 h 586540"/>
              <a:gd name="connsiteX58" fmla="*/ 338987 w 609050"/>
              <a:gd name="connsiteY58" fmla="*/ 155716 h 586540"/>
              <a:gd name="connsiteX59" fmla="*/ 338987 w 609050"/>
              <a:gd name="connsiteY59" fmla="*/ 341040 h 586540"/>
              <a:gd name="connsiteX60" fmla="*/ 338987 w 609050"/>
              <a:gd name="connsiteY60" fmla="*/ 531710 h 586540"/>
              <a:gd name="connsiteX61" fmla="*/ 366721 w 609050"/>
              <a:gd name="connsiteY61" fmla="*/ 531710 h 586540"/>
              <a:gd name="connsiteX62" fmla="*/ 366721 w 609050"/>
              <a:gd name="connsiteY62" fmla="*/ 341040 h 586540"/>
              <a:gd name="connsiteX63" fmla="*/ 366721 w 609050"/>
              <a:gd name="connsiteY63" fmla="*/ 155305 h 586540"/>
              <a:gd name="connsiteX64" fmla="*/ 388002 w 609050"/>
              <a:gd name="connsiteY64" fmla="*/ 143517 h 586540"/>
              <a:gd name="connsiteX65" fmla="*/ 388002 w 609050"/>
              <a:gd name="connsiteY65" fmla="*/ 25222 h 586540"/>
              <a:gd name="connsiteX66" fmla="*/ 140867 w 609050"/>
              <a:gd name="connsiteY66" fmla="*/ 0 h 586540"/>
              <a:gd name="connsiteX67" fmla="*/ 413402 w 609050"/>
              <a:gd name="connsiteY67" fmla="*/ 0 h 586540"/>
              <a:gd name="connsiteX68" fmla="*/ 413402 w 609050"/>
              <a:gd name="connsiteY68" fmla="*/ 129398 h 586540"/>
              <a:gd name="connsiteX69" fmla="*/ 432486 w 609050"/>
              <a:gd name="connsiteY69" fmla="*/ 118843 h 586540"/>
              <a:gd name="connsiteX70" fmla="*/ 584199 w 609050"/>
              <a:gd name="connsiteY70" fmla="*/ 118843 h 586540"/>
              <a:gd name="connsiteX71" fmla="*/ 584199 w 609050"/>
              <a:gd name="connsiteY71" fmla="*/ 531710 h 586540"/>
              <a:gd name="connsiteX72" fmla="*/ 609050 w 609050"/>
              <a:gd name="connsiteY72" fmla="*/ 531710 h 586540"/>
              <a:gd name="connsiteX73" fmla="*/ 609050 w 609050"/>
              <a:gd name="connsiteY73" fmla="*/ 586540 h 586540"/>
              <a:gd name="connsiteX74" fmla="*/ 0 w 609050"/>
              <a:gd name="connsiteY74" fmla="*/ 586540 h 586540"/>
              <a:gd name="connsiteX75" fmla="*/ 0 w 609050"/>
              <a:gd name="connsiteY75" fmla="*/ 531710 h 586540"/>
              <a:gd name="connsiteX76" fmla="*/ 24851 w 609050"/>
              <a:gd name="connsiteY76" fmla="*/ 531710 h 586540"/>
              <a:gd name="connsiteX77" fmla="*/ 24851 w 609050"/>
              <a:gd name="connsiteY77" fmla="*/ 155716 h 586540"/>
              <a:gd name="connsiteX78" fmla="*/ 140867 w 609050"/>
              <a:gd name="connsiteY78" fmla="*/ 155716 h 58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09050" h="586540">
                <a:moveTo>
                  <a:pt x="216243" y="412730"/>
                </a:moveTo>
                <a:lnTo>
                  <a:pt x="216243" y="456594"/>
                </a:lnTo>
                <a:lnTo>
                  <a:pt x="293953" y="456594"/>
                </a:lnTo>
                <a:lnTo>
                  <a:pt x="293953" y="412730"/>
                </a:lnTo>
                <a:close/>
                <a:moveTo>
                  <a:pt x="69884" y="412730"/>
                </a:moveTo>
                <a:lnTo>
                  <a:pt x="69884" y="456594"/>
                </a:lnTo>
                <a:lnTo>
                  <a:pt x="147595" y="456594"/>
                </a:lnTo>
                <a:lnTo>
                  <a:pt x="147595" y="412730"/>
                </a:lnTo>
                <a:close/>
                <a:moveTo>
                  <a:pt x="460769" y="376268"/>
                </a:moveTo>
                <a:lnTo>
                  <a:pt x="460769" y="414786"/>
                </a:lnTo>
                <a:lnTo>
                  <a:pt x="555916" y="414786"/>
                </a:lnTo>
                <a:lnTo>
                  <a:pt x="555916" y="376268"/>
                </a:lnTo>
                <a:close/>
                <a:moveTo>
                  <a:pt x="216243" y="339670"/>
                </a:moveTo>
                <a:lnTo>
                  <a:pt x="216243" y="383533"/>
                </a:lnTo>
                <a:lnTo>
                  <a:pt x="293953" y="383533"/>
                </a:lnTo>
                <a:lnTo>
                  <a:pt x="293953" y="339670"/>
                </a:lnTo>
                <a:close/>
                <a:moveTo>
                  <a:pt x="69884" y="339670"/>
                </a:moveTo>
                <a:lnTo>
                  <a:pt x="69884" y="383533"/>
                </a:lnTo>
                <a:lnTo>
                  <a:pt x="147595" y="383533"/>
                </a:lnTo>
                <a:lnTo>
                  <a:pt x="147595" y="339670"/>
                </a:lnTo>
                <a:close/>
                <a:moveTo>
                  <a:pt x="460769" y="303071"/>
                </a:moveTo>
                <a:lnTo>
                  <a:pt x="460769" y="341726"/>
                </a:lnTo>
                <a:lnTo>
                  <a:pt x="555916" y="341726"/>
                </a:lnTo>
                <a:lnTo>
                  <a:pt x="555916" y="303071"/>
                </a:lnTo>
                <a:close/>
                <a:moveTo>
                  <a:pt x="216243" y="266609"/>
                </a:moveTo>
                <a:lnTo>
                  <a:pt x="216243" y="310473"/>
                </a:lnTo>
                <a:lnTo>
                  <a:pt x="293953" y="310473"/>
                </a:lnTo>
                <a:lnTo>
                  <a:pt x="293953" y="266609"/>
                </a:lnTo>
                <a:close/>
                <a:moveTo>
                  <a:pt x="69884" y="266609"/>
                </a:moveTo>
                <a:lnTo>
                  <a:pt x="69884" y="310473"/>
                </a:lnTo>
                <a:lnTo>
                  <a:pt x="147595" y="310473"/>
                </a:lnTo>
                <a:lnTo>
                  <a:pt x="147595" y="266609"/>
                </a:lnTo>
                <a:close/>
                <a:moveTo>
                  <a:pt x="460769" y="230010"/>
                </a:moveTo>
                <a:lnTo>
                  <a:pt x="460769" y="268528"/>
                </a:lnTo>
                <a:lnTo>
                  <a:pt x="555916" y="268528"/>
                </a:lnTo>
                <a:lnTo>
                  <a:pt x="555916" y="230010"/>
                </a:lnTo>
                <a:close/>
                <a:moveTo>
                  <a:pt x="216243" y="193549"/>
                </a:moveTo>
                <a:lnTo>
                  <a:pt x="216243" y="237412"/>
                </a:lnTo>
                <a:lnTo>
                  <a:pt x="293953" y="237412"/>
                </a:lnTo>
                <a:lnTo>
                  <a:pt x="293953" y="193549"/>
                </a:lnTo>
                <a:close/>
                <a:moveTo>
                  <a:pt x="69884" y="193549"/>
                </a:moveTo>
                <a:lnTo>
                  <a:pt x="69884" y="237412"/>
                </a:lnTo>
                <a:lnTo>
                  <a:pt x="147595" y="237412"/>
                </a:lnTo>
                <a:lnTo>
                  <a:pt x="147595" y="193549"/>
                </a:lnTo>
                <a:close/>
                <a:moveTo>
                  <a:pt x="460769" y="156950"/>
                </a:moveTo>
                <a:lnTo>
                  <a:pt x="460769" y="195468"/>
                </a:lnTo>
                <a:lnTo>
                  <a:pt x="555916" y="195468"/>
                </a:lnTo>
                <a:lnTo>
                  <a:pt x="555916" y="156950"/>
                </a:lnTo>
                <a:close/>
                <a:moveTo>
                  <a:pt x="192926" y="96251"/>
                </a:moveTo>
                <a:lnTo>
                  <a:pt x="361366" y="96251"/>
                </a:lnTo>
                <a:lnTo>
                  <a:pt x="361366" y="114880"/>
                </a:lnTo>
                <a:lnTo>
                  <a:pt x="192926" y="114880"/>
                </a:lnTo>
                <a:close/>
                <a:moveTo>
                  <a:pt x="192926" y="49819"/>
                </a:moveTo>
                <a:lnTo>
                  <a:pt x="361366" y="49819"/>
                </a:lnTo>
                <a:lnTo>
                  <a:pt x="361366" y="68307"/>
                </a:lnTo>
                <a:lnTo>
                  <a:pt x="192926" y="68307"/>
                </a:lnTo>
                <a:close/>
                <a:moveTo>
                  <a:pt x="166130" y="25222"/>
                </a:moveTo>
                <a:lnTo>
                  <a:pt x="166130" y="155716"/>
                </a:lnTo>
                <a:lnTo>
                  <a:pt x="338987" y="155716"/>
                </a:lnTo>
                <a:lnTo>
                  <a:pt x="338987" y="341040"/>
                </a:lnTo>
                <a:lnTo>
                  <a:pt x="338987" y="531710"/>
                </a:lnTo>
                <a:lnTo>
                  <a:pt x="366721" y="531710"/>
                </a:lnTo>
                <a:lnTo>
                  <a:pt x="366721" y="341040"/>
                </a:lnTo>
                <a:lnTo>
                  <a:pt x="366721" y="155305"/>
                </a:lnTo>
                <a:lnTo>
                  <a:pt x="388002" y="143517"/>
                </a:lnTo>
                <a:lnTo>
                  <a:pt x="388002" y="25222"/>
                </a:lnTo>
                <a:close/>
                <a:moveTo>
                  <a:pt x="140867" y="0"/>
                </a:moveTo>
                <a:lnTo>
                  <a:pt x="413402" y="0"/>
                </a:lnTo>
                <a:lnTo>
                  <a:pt x="413402" y="129398"/>
                </a:lnTo>
                <a:lnTo>
                  <a:pt x="432486" y="118843"/>
                </a:lnTo>
                <a:lnTo>
                  <a:pt x="584199" y="118843"/>
                </a:lnTo>
                <a:lnTo>
                  <a:pt x="584199" y="531710"/>
                </a:lnTo>
                <a:lnTo>
                  <a:pt x="609050" y="531710"/>
                </a:lnTo>
                <a:lnTo>
                  <a:pt x="609050" y="586540"/>
                </a:lnTo>
                <a:lnTo>
                  <a:pt x="0" y="586540"/>
                </a:lnTo>
                <a:lnTo>
                  <a:pt x="0" y="531710"/>
                </a:lnTo>
                <a:lnTo>
                  <a:pt x="24851" y="531710"/>
                </a:lnTo>
                <a:lnTo>
                  <a:pt x="24851" y="155716"/>
                </a:lnTo>
                <a:lnTo>
                  <a:pt x="140867" y="155716"/>
                </a:lnTo>
                <a:close/>
              </a:path>
            </a:pathLst>
          </a:custGeom>
          <a:solidFill>
            <a:schemeClr val="bg1"/>
          </a:solidFill>
          <a:ln>
            <a:noFill/>
          </a:ln>
          <a:effectLst/>
        </p:spPr>
        <p:txBody>
          <a:bodyPr wrap="square" lIns="50800" tIns="50800" rIns="50800" bIns="5080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9585">
              <a:defRPr/>
            </a:pPr>
            <a:endParaRPr lang="en-US" sz="4000">
              <a:solidFill>
                <a:srgbClr val="FFFFFF"/>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20" name="组合 19">
            <a:extLst>
              <a:ext uri="{FF2B5EF4-FFF2-40B4-BE49-F238E27FC236}">
                <a16:creationId xmlns:a16="http://schemas.microsoft.com/office/drawing/2014/main" id="{321A9264-34A3-4CDF-9A60-A9AA5A3867A5}"/>
              </a:ext>
            </a:extLst>
          </p:cNvPr>
          <p:cNvGrpSpPr/>
          <p:nvPr/>
        </p:nvGrpSpPr>
        <p:grpSpPr>
          <a:xfrm>
            <a:off x="101601" y="135545"/>
            <a:ext cx="6096000" cy="656476"/>
            <a:chOff x="757382" y="200199"/>
            <a:chExt cx="6096000" cy="656476"/>
          </a:xfrm>
        </p:grpSpPr>
        <p:sp>
          <p:nvSpPr>
            <p:cNvPr id="21" name="Title 1">
              <a:extLst>
                <a:ext uri="{FF2B5EF4-FFF2-40B4-BE49-F238E27FC236}">
                  <a16:creationId xmlns:a16="http://schemas.microsoft.com/office/drawing/2014/main" id="{AD747AC2-0D9A-4F33-BB3D-591B7312F3D0}"/>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2" name="文本框 21">
              <a:extLst>
                <a:ext uri="{FF2B5EF4-FFF2-40B4-BE49-F238E27FC236}">
                  <a16:creationId xmlns:a16="http://schemas.microsoft.com/office/drawing/2014/main" id="{5D964EEC-1EB7-469A-9466-DD56F2EDCFDD}"/>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250986423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childTnLst>
                          </p:cTn>
                        </p:par>
                        <p:par>
                          <p:cTn id="40" fill="hold">
                            <p:stCondLst>
                              <p:cond delay="500"/>
                            </p:stCondLst>
                            <p:childTnLst>
                              <p:par>
                                <p:cTn id="41" presetID="53" presetClass="entr" presetSubtype="16" fill="hold" grpId="0" nodeType="after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p:cTn id="43" dur="500" fill="hold"/>
                                        <p:tgtEl>
                                          <p:spTgt spid="9"/>
                                        </p:tgtEl>
                                        <p:attrNameLst>
                                          <p:attrName>ppt_w</p:attrName>
                                        </p:attrNameLst>
                                      </p:cBhvr>
                                      <p:tavLst>
                                        <p:tav tm="0">
                                          <p:val>
                                            <p:fltVal val="0"/>
                                          </p:val>
                                        </p:tav>
                                        <p:tav tm="100000">
                                          <p:val>
                                            <p:strVal val="#ppt_w"/>
                                          </p:val>
                                        </p:tav>
                                      </p:tavLst>
                                    </p:anim>
                                    <p:anim calcmode="lin" valueType="num">
                                      <p:cBhvr>
                                        <p:cTn id="44" dur="500" fill="hold"/>
                                        <p:tgtEl>
                                          <p:spTgt spid="9"/>
                                        </p:tgtEl>
                                        <p:attrNameLst>
                                          <p:attrName>ppt_h</p:attrName>
                                        </p:attrNameLst>
                                      </p:cBhvr>
                                      <p:tavLst>
                                        <p:tav tm="0">
                                          <p:val>
                                            <p:fltVal val="0"/>
                                          </p:val>
                                        </p:tav>
                                        <p:tav tm="100000">
                                          <p:val>
                                            <p:strVal val="#ppt_h"/>
                                          </p:val>
                                        </p:tav>
                                      </p:tavLst>
                                    </p:anim>
                                    <p:animEffect transition="in" filter="fade">
                                      <p:cBhvr>
                                        <p:cTn id="45" dur="500"/>
                                        <p:tgtEl>
                                          <p:spTgt spid="9"/>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10"/>
                                        </p:tgtEl>
                                        <p:attrNameLst>
                                          <p:attrName>style.visibility</p:attrName>
                                        </p:attrNameLst>
                                      </p:cBhvr>
                                      <p:to>
                                        <p:strVal val="visible"/>
                                      </p:to>
                                    </p:set>
                                    <p:anim calcmode="lin" valueType="num">
                                      <p:cBhvr>
                                        <p:cTn id="48" dur="500" fill="hold"/>
                                        <p:tgtEl>
                                          <p:spTgt spid="10"/>
                                        </p:tgtEl>
                                        <p:attrNameLst>
                                          <p:attrName>ppt_w</p:attrName>
                                        </p:attrNameLst>
                                      </p:cBhvr>
                                      <p:tavLst>
                                        <p:tav tm="0">
                                          <p:val>
                                            <p:fltVal val="0"/>
                                          </p:val>
                                        </p:tav>
                                        <p:tav tm="100000">
                                          <p:val>
                                            <p:strVal val="#ppt_w"/>
                                          </p:val>
                                        </p:tav>
                                      </p:tavLst>
                                    </p:anim>
                                    <p:anim calcmode="lin" valueType="num">
                                      <p:cBhvr>
                                        <p:cTn id="49" dur="500" fill="hold"/>
                                        <p:tgtEl>
                                          <p:spTgt spid="10"/>
                                        </p:tgtEl>
                                        <p:attrNameLst>
                                          <p:attrName>ppt_h</p:attrName>
                                        </p:attrNameLst>
                                      </p:cBhvr>
                                      <p:tavLst>
                                        <p:tav tm="0">
                                          <p:val>
                                            <p:fltVal val="0"/>
                                          </p:val>
                                        </p:tav>
                                        <p:tav tm="100000">
                                          <p:val>
                                            <p:strVal val="#ppt_h"/>
                                          </p:val>
                                        </p:tav>
                                      </p:tavLst>
                                    </p:anim>
                                    <p:animEffect transition="in" filter="fade">
                                      <p:cBhvr>
                                        <p:cTn id="50" dur="500"/>
                                        <p:tgtEl>
                                          <p:spTgt spid="10"/>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11"/>
                                        </p:tgtEl>
                                        <p:attrNameLst>
                                          <p:attrName>style.visibility</p:attrName>
                                        </p:attrNameLst>
                                      </p:cBhvr>
                                      <p:to>
                                        <p:strVal val="visible"/>
                                      </p:to>
                                    </p:set>
                                    <p:anim calcmode="lin" valueType="num">
                                      <p:cBhvr>
                                        <p:cTn id="53" dur="500" fill="hold"/>
                                        <p:tgtEl>
                                          <p:spTgt spid="11"/>
                                        </p:tgtEl>
                                        <p:attrNameLst>
                                          <p:attrName>ppt_w</p:attrName>
                                        </p:attrNameLst>
                                      </p:cBhvr>
                                      <p:tavLst>
                                        <p:tav tm="0">
                                          <p:val>
                                            <p:fltVal val="0"/>
                                          </p:val>
                                        </p:tav>
                                        <p:tav tm="100000">
                                          <p:val>
                                            <p:strVal val="#ppt_w"/>
                                          </p:val>
                                        </p:tav>
                                      </p:tavLst>
                                    </p:anim>
                                    <p:anim calcmode="lin" valueType="num">
                                      <p:cBhvr>
                                        <p:cTn id="54" dur="500" fill="hold"/>
                                        <p:tgtEl>
                                          <p:spTgt spid="11"/>
                                        </p:tgtEl>
                                        <p:attrNameLst>
                                          <p:attrName>ppt_h</p:attrName>
                                        </p:attrNameLst>
                                      </p:cBhvr>
                                      <p:tavLst>
                                        <p:tav tm="0">
                                          <p:val>
                                            <p:fltVal val="0"/>
                                          </p:val>
                                        </p:tav>
                                        <p:tav tm="100000">
                                          <p:val>
                                            <p:strVal val="#ppt_h"/>
                                          </p:val>
                                        </p:tav>
                                      </p:tavLst>
                                    </p:anim>
                                    <p:animEffect transition="in" filter="fade">
                                      <p:cBhvr>
                                        <p:cTn id="55" dur="500"/>
                                        <p:tgtEl>
                                          <p:spTgt spid="11"/>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2"/>
                                        </p:tgtEl>
                                        <p:attrNameLst>
                                          <p:attrName>style.visibility</p:attrName>
                                        </p:attrNameLst>
                                      </p:cBhvr>
                                      <p:to>
                                        <p:strVal val="visible"/>
                                      </p:to>
                                    </p:set>
                                    <p:anim calcmode="lin" valueType="num">
                                      <p:cBhvr>
                                        <p:cTn id="58" dur="500" fill="hold"/>
                                        <p:tgtEl>
                                          <p:spTgt spid="12"/>
                                        </p:tgtEl>
                                        <p:attrNameLst>
                                          <p:attrName>ppt_w</p:attrName>
                                        </p:attrNameLst>
                                      </p:cBhvr>
                                      <p:tavLst>
                                        <p:tav tm="0">
                                          <p:val>
                                            <p:fltVal val="0"/>
                                          </p:val>
                                        </p:tav>
                                        <p:tav tm="100000">
                                          <p:val>
                                            <p:strVal val="#ppt_w"/>
                                          </p:val>
                                        </p:tav>
                                      </p:tavLst>
                                    </p:anim>
                                    <p:anim calcmode="lin" valueType="num">
                                      <p:cBhvr>
                                        <p:cTn id="59" dur="500" fill="hold"/>
                                        <p:tgtEl>
                                          <p:spTgt spid="12"/>
                                        </p:tgtEl>
                                        <p:attrNameLst>
                                          <p:attrName>ppt_h</p:attrName>
                                        </p:attrNameLst>
                                      </p:cBhvr>
                                      <p:tavLst>
                                        <p:tav tm="0">
                                          <p:val>
                                            <p:fltVal val="0"/>
                                          </p:val>
                                        </p:tav>
                                        <p:tav tm="100000">
                                          <p:val>
                                            <p:strVal val="#ppt_h"/>
                                          </p:val>
                                        </p:tav>
                                      </p:tavLst>
                                    </p:anim>
                                    <p:animEffect transition="in" filter="fade">
                                      <p:cBhvr>
                                        <p:cTn id="60" dur="500"/>
                                        <p:tgtEl>
                                          <p:spTgt spid="12"/>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13"/>
                                        </p:tgtEl>
                                        <p:attrNameLst>
                                          <p:attrName>style.visibility</p:attrName>
                                        </p:attrNameLst>
                                      </p:cBhvr>
                                      <p:to>
                                        <p:strVal val="visible"/>
                                      </p:to>
                                    </p:set>
                                    <p:anim calcmode="lin" valueType="num">
                                      <p:cBhvr>
                                        <p:cTn id="63" dur="500" fill="hold"/>
                                        <p:tgtEl>
                                          <p:spTgt spid="13"/>
                                        </p:tgtEl>
                                        <p:attrNameLst>
                                          <p:attrName>ppt_w</p:attrName>
                                        </p:attrNameLst>
                                      </p:cBhvr>
                                      <p:tavLst>
                                        <p:tav tm="0">
                                          <p:val>
                                            <p:fltVal val="0"/>
                                          </p:val>
                                        </p:tav>
                                        <p:tav tm="100000">
                                          <p:val>
                                            <p:strVal val="#ppt_w"/>
                                          </p:val>
                                        </p:tav>
                                      </p:tavLst>
                                    </p:anim>
                                    <p:anim calcmode="lin" valueType="num">
                                      <p:cBhvr>
                                        <p:cTn id="64" dur="500" fill="hold"/>
                                        <p:tgtEl>
                                          <p:spTgt spid="13"/>
                                        </p:tgtEl>
                                        <p:attrNameLst>
                                          <p:attrName>ppt_h</p:attrName>
                                        </p:attrNameLst>
                                      </p:cBhvr>
                                      <p:tavLst>
                                        <p:tav tm="0">
                                          <p:val>
                                            <p:fltVal val="0"/>
                                          </p:val>
                                        </p:tav>
                                        <p:tav tm="100000">
                                          <p:val>
                                            <p:strVal val="#ppt_h"/>
                                          </p:val>
                                        </p:tav>
                                      </p:tavLst>
                                    </p:anim>
                                    <p:animEffect transition="in" filter="fade">
                                      <p:cBhvr>
                                        <p:cTn id="65" dur="500"/>
                                        <p:tgtEl>
                                          <p:spTgt spid="13"/>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14"/>
                                        </p:tgtEl>
                                        <p:attrNameLst>
                                          <p:attrName>style.visibility</p:attrName>
                                        </p:attrNameLst>
                                      </p:cBhvr>
                                      <p:to>
                                        <p:strVal val="visible"/>
                                      </p:to>
                                    </p:set>
                                    <p:anim calcmode="lin" valueType="num">
                                      <p:cBhvr>
                                        <p:cTn id="68" dur="500" fill="hold"/>
                                        <p:tgtEl>
                                          <p:spTgt spid="14"/>
                                        </p:tgtEl>
                                        <p:attrNameLst>
                                          <p:attrName>ppt_w</p:attrName>
                                        </p:attrNameLst>
                                      </p:cBhvr>
                                      <p:tavLst>
                                        <p:tav tm="0">
                                          <p:val>
                                            <p:fltVal val="0"/>
                                          </p:val>
                                        </p:tav>
                                        <p:tav tm="100000">
                                          <p:val>
                                            <p:strVal val="#ppt_w"/>
                                          </p:val>
                                        </p:tav>
                                      </p:tavLst>
                                    </p:anim>
                                    <p:anim calcmode="lin" valueType="num">
                                      <p:cBhvr>
                                        <p:cTn id="69" dur="500" fill="hold"/>
                                        <p:tgtEl>
                                          <p:spTgt spid="14"/>
                                        </p:tgtEl>
                                        <p:attrNameLst>
                                          <p:attrName>ppt_h</p:attrName>
                                        </p:attrNameLst>
                                      </p:cBhvr>
                                      <p:tavLst>
                                        <p:tav tm="0">
                                          <p:val>
                                            <p:fltVal val="0"/>
                                          </p:val>
                                        </p:tav>
                                        <p:tav tm="100000">
                                          <p:val>
                                            <p:strVal val="#ppt_h"/>
                                          </p:val>
                                        </p:tav>
                                      </p:tavLst>
                                    </p:anim>
                                    <p:animEffect transition="in" filter="fade">
                                      <p:cBhvr>
                                        <p:cTn id="70" dur="500"/>
                                        <p:tgtEl>
                                          <p:spTgt spid="14"/>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15"/>
                                        </p:tgtEl>
                                        <p:attrNameLst>
                                          <p:attrName>style.visibility</p:attrName>
                                        </p:attrNameLst>
                                      </p:cBhvr>
                                      <p:to>
                                        <p:strVal val="visible"/>
                                      </p:to>
                                    </p:set>
                                    <p:anim calcmode="lin" valueType="num">
                                      <p:cBhvr>
                                        <p:cTn id="73" dur="500" fill="hold"/>
                                        <p:tgtEl>
                                          <p:spTgt spid="15"/>
                                        </p:tgtEl>
                                        <p:attrNameLst>
                                          <p:attrName>ppt_w</p:attrName>
                                        </p:attrNameLst>
                                      </p:cBhvr>
                                      <p:tavLst>
                                        <p:tav tm="0">
                                          <p:val>
                                            <p:fltVal val="0"/>
                                          </p:val>
                                        </p:tav>
                                        <p:tav tm="100000">
                                          <p:val>
                                            <p:strVal val="#ppt_w"/>
                                          </p:val>
                                        </p:tav>
                                      </p:tavLst>
                                    </p:anim>
                                    <p:anim calcmode="lin" valueType="num">
                                      <p:cBhvr>
                                        <p:cTn id="74" dur="500" fill="hold"/>
                                        <p:tgtEl>
                                          <p:spTgt spid="15"/>
                                        </p:tgtEl>
                                        <p:attrNameLst>
                                          <p:attrName>ppt_h</p:attrName>
                                        </p:attrNameLst>
                                      </p:cBhvr>
                                      <p:tavLst>
                                        <p:tav tm="0">
                                          <p:val>
                                            <p:fltVal val="0"/>
                                          </p:val>
                                        </p:tav>
                                        <p:tav tm="100000">
                                          <p:val>
                                            <p:strVal val="#ppt_h"/>
                                          </p:val>
                                        </p:tav>
                                      </p:tavLst>
                                    </p:anim>
                                    <p:animEffect transition="in" filter="fade">
                                      <p:cBhvr>
                                        <p:cTn id="7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5" grpId="0"/>
      <p:bldP spid="6" grpId="0" animBg="1"/>
      <p:bldP spid="7" grpId="0"/>
      <p:bldP spid="8" grpId="0"/>
      <p:bldP spid="9" grpId="0" animBg="1"/>
      <p:bldP spid="10" grpId="0" animBg="1"/>
      <p:bldP spid="11" grpId="0"/>
      <p:bldP spid="12" grpId="0"/>
      <p:bldP spid="13" grpId="0" animBg="1"/>
      <p:bldP spid="14" grpId="0"/>
      <p:bldP spid="1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a:extLst>
              <a:ext uri="{FF2B5EF4-FFF2-40B4-BE49-F238E27FC236}">
                <a16:creationId xmlns:a16="http://schemas.microsoft.com/office/drawing/2014/main" id="{F5ABB412-14DB-408C-AE70-15FACBF1D643}"/>
              </a:ext>
            </a:extLst>
          </p:cNvPr>
          <p:cNvGrpSpPr/>
          <p:nvPr/>
        </p:nvGrpSpPr>
        <p:grpSpPr>
          <a:xfrm>
            <a:off x="4696455" y="2454973"/>
            <a:ext cx="2761664" cy="2204084"/>
            <a:chOff x="4695410" y="2454973"/>
            <a:chExt cx="2762157" cy="2204083"/>
          </a:xfrm>
        </p:grpSpPr>
        <p:cxnSp>
          <p:nvCxnSpPr>
            <p:cNvPr id="3" name="Straight Connector 51">
              <a:extLst>
                <a:ext uri="{FF2B5EF4-FFF2-40B4-BE49-F238E27FC236}">
                  <a16:creationId xmlns:a16="http://schemas.microsoft.com/office/drawing/2014/main" id="{DCB89AE0-4643-4AAE-AF08-D989FD683F93}"/>
                </a:ext>
              </a:extLst>
            </p:cNvPr>
            <p:cNvCxnSpPr/>
            <p:nvPr/>
          </p:nvCxnSpPr>
          <p:spPr>
            <a:xfrm flipH="1">
              <a:off x="6667444" y="2454973"/>
              <a:ext cx="790123" cy="777163"/>
            </a:xfrm>
            <a:prstGeom prst="line">
              <a:avLst/>
            </a:prstGeom>
            <a:ln w="12700">
              <a:solidFill>
                <a:schemeClr val="tx1">
                  <a:lumMod val="65000"/>
                  <a:lumOff val="35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 name="Straight Connector 52">
              <a:extLst>
                <a:ext uri="{FF2B5EF4-FFF2-40B4-BE49-F238E27FC236}">
                  <a16:creationId xmlns:a16="http://schemas.microsoft.com/office/drawing/2014/main" id="{9936862E-2A0B-4BBD-8994-35E907B31CE0}"/>
                </a:ext>
              </a:extLst>
            </p:cNvPr>
            <p:cNvCxnSpPr/>
            <p:nvPr/>
          </p:nvCxnSpPr>
          <p:spPr>
            <a:xfrm flipH="1" flipV="1">
              <a:off x="6698271" y="3557132"/>
              <a:ext cx="743162" cy="7687"/>
            </a:xfrm>
            <a:prstGeom prst="line">
              <a:avLst/>
            </a:prstGeom>
            <a:ln w="12700">
              <a:solidFill>
                <a:schemeClr val="tx1">
                  <a:lumMod val="65000"/>
                  <a:lumOff val="35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 name="Straight Connector 91">
              <a:extLst>
                <a:ext uri="{FF2B5EF4-FFF2-40B4-BE49-F238E27FC236}">
                  <a16:creationId xmlns:a16="http://schemas.microsoft.com/office/drawing/2014/main" id="{00D507A8-B639-480F-9A69-34F81CBF6CDF}"/>
                </a:ext>
              </a:extLst>
            </p:cNvPr>
            <p:cNvCxnSpPr/>
            <p:nvPr/>
          </p:nvCxnSpPr>
          <p:spPr>
            <a:xfrm>
              <a:off x="4695410" y="2477677"/>
              <a:ext cx="790857" cy="777163"/>
            </a:xfrm>
            <a:prstGeom prst="line">
              <a:avLst/>
            </a:prstGeom>
            <a:ln w="12700">
              <a:solidFill>
                <a:schemeClr val="tx1">
                  <a:lumMod val="65000"/>
                  <a:lumOff val="35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92">
              <a:extLst>
                <a:ext uri="{FF2B5EF4-FFF2-40B4-BE49-F238E27FC236}">
                  <a16:creationId xmlns:a16="http://schemas.microsoft.com/office/drawing/2014/main" id="{76EFE158-A4F2-4473-BDBA-A3830704EB4A}"/>
                </a:ext>
              </a:extLst>
            </p:cNvPr>
            <p:cNvCxnSpPr/>
            <p:nvPr/>
          </p:nvCxnSpPr>
          <p:spPr>
            <a:xfrm flipV="1">
              <a:off x="4711559" y="3579837"/>
              <a:ext cx="743853" cy="7687"/>
            </a:xfrm>
            <a:prstGeom prst="line">
              <a:avLst/>
            </a:prstGeom>
            <a:ln w="12700">
              <a:solidFill>
                <a:schemeClr val="tx1">
                  <a:lumMod val="65000"/>
                  <a:lumOff val="35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96">
              <a:extLst>
                <a:ext uri="{FF2B5EF4-FFF2-40B4-BE49-F238E27FC236}">
                  <a16:creationId xmlns:a16="http://schemas.microsoft.com/office/drawing/2014/main" id="{2D30EBAA-6659-4E7C-8BD1-D93C092F374C}"/>
                </a:ext>
              </a:extLst>
            </p:cNvPr>
            <p:cNvCxnSpPr/>
            <p:nvPr/>
          </p:nvCxnSpPr>
          <p:spPr>
            <a:xfrm flipV="1">
              <a:off x="4706636" y="3894070"/>
              <a:ext cx="790857" cy="764986"/>
            </a:xfrm>
            <a:prstGeom prst="line">
              <a:avLst/>
            </a:prstGeom>
            <a:ln w="12700">
              <a:solidFill>
                <a:schemeClr val="tx1">
                  <a:lumMod val="65000"/>
                  <a:lumOff val="35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98">
              <a:extLst>
                <a:ext uri="{FF2B5EF4-FFF2-40B4-BE49-F238E27FC236}">
                  <a16:creationId xmlns:a16="http://schemas.microsoft.com/office/drawing/2014/main" id="{463A82CB-2E42-498E-9675-203D7FABD667}"/>
                </a:ext>
              </a:extLst>
            </p:cNvPr>
            <p:cNvCxnSpPr/>
            <p:nvPr/>
          </p:nvCxnSpPr>
          <p:spPr>
            <a:xfrm flipH="1" flipV="1">
              <a:off x="6674194" y="3894070"/>
              <a:ext cx="767236" cy="754459"/>
            </a:xfrm>
            <a:prstGeom prst="line">
              <a:avLst/>
            </a:prstGeom>
            <a:ln w="12700">
              <a:solidFill>
                <a:schemeClr val="tx1">
                  <a:lumMod val="65000"/>
                  <a:lumOff val="35000"/>
                </a:schemeClr>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9" name="Freeform 65">
            <a:extLst>
              <a:ext uri="{FF2B5EF4-FFF2-40B4-BE49-F238E27FC236}">
                <a16:creationId xmlns:a16="http://schemas.microsoft.com/office/drawing/2014/main" id="{A4F02118-7AA0-45C8-9DA6-7117744C457D}"/>
              </a:ext>
            </a:extLst>
          </p:cNvPr>
          <p:cNvSpPr>
            <a:spLocks noChangeArrowheads="1"/>
          </p:cNvSpPr>
          <p:nvPr/>
        </p:nvSpPr>
        <p:spPr bwMode="auto">
          <a:xfrm>
            <a:off x="5559701" y="3079174"/>
            <a:ext cx="1063808" cy="1063998"/>
          </a:xfrm>
          <a:custGeom>
            <a:avLst/>
            <a:gdLst>
              <a:gd name="T0" fmla="*/ 381 w 417"/>
              <a:gd name="T1" fmla="*/ 203 h 417"/>
              <a:gd name="T2" fmla="*/ 381 w 417"/>
              <a:gd name="T3" fmla="*/ 203 h 417"/>
              <a:gd name="T4" fmla="*/ 416 w 417"/>
              <a:gd name="T5" fmla="*/ 141 h 417"/>
              <a:gd name="T6" fmla="*/ 408 w 417"/>
              <a:gd name="T7" fmla="*/ 106 h 417"/>
              <a:gd name="T8" fmla="*/ 337 w 417"/>
              <a:gd name="T9" fmla="*/ 79 h 417"/>
              <a:gd name="T10" fmla="*/ 319 w 417"/>
              <a:gd name="T11" fmla="*/ 17 h 417"/>
              <a:gd name="T12" fmla="*/ 275 w 417"/>
              <a:gd name="T13" fmla="*/ 0 h 417"/>
              <a:gd name="T14" fmla="*/ 213 w 417"/>
              <a:gd name="T15" fmla="*/ 35 h 417"/>
              <a:gd name="T16" fmla="*/ 151 w 417"/>
              <a:gd name="T17" fmla="*/ 0 h 417"/>
              <a:gd name="T18" fmla="*/ 107 w 417"/>
              <a:gd name="T19" fmla="*/ 17 h 417"/>
              <a:gd name="T20" fmla="*/ 89 w 417"/>
              <a:gd name="T21" fmla="*/ 79 h 417"/>
              <a:gd name="T22" fmla="*/ 18 w 417"/>
              <a:gd name="T23" fmla="*/ 106 h 417"/>
              <a:gd name="T24" fmla="*/ 0 w 417"/>
              <a:gd name="T25" fmla="*/ 141 h 417"/>
              <a:gd name="T26" fmla="*/ 44 w 417"/>
              <a:gd name="T27" fmla="*/ 203 h 417"/>
              <a:gd name="T28" fmla="*/ 0 w 417"/>
              <a:gd name="T29" fmla="*/ 275 h 417"/>
              <a:gd name="T30" fmla="*/ 18 w 417"/>
              <a:gd name="T31" fmla="*/ 310 h 417"/>
              <a:gd name="T32" fmla="*/ 89 w 417"/>
              <a:gd name="T33" fmla="*/ 328 h 417"/>
              <a:gd name="T34" fmla="*/ 107 w 417"/>
              <a:gd name="T35" fmla="*/ 398 h 417"/>
              <a:gd name="T36" fmla="*/ 151 w 417"/>
              <a:gd name="T37" fmla="*/ 416 h 417"/>
              <a:gd name="T38" fmla="*/ 213 w 417"/>
              <a:gd name="T39" fmla="*/ 372 h 417"/>
              <a:gd name="T40" fmla="*/ 275 w 417"/>
              <a:gd name="T41" fmla="*/ 416 h 417"/>
              <a:gd name="T42" fmla="*/ 319 w 417"/>
              <a:gd name="T43" fmla="*/ 398 h 417"/>
              <a:gd name="T44" fmla="*/ 337 w 417"/>
              <a:gd name="T45" fmla="*/ 328 h 417"/>
              <a:gd name="T46" fmla="*/ 408 w 417"/>
              <a:gd name="T47" fmla="*/ 310 h 417"/>
              <a:gd name="T48" fmla="*/ 416 w 417"/>
              <a:gd name="T49" fmla="*/ 265 h 417"/>
              <a:gd name="T50" fmla="*/ 381 w 417"/>
              <a:gd name="T51" fmla="*/ 203 h 417"/>
              <a:gd name="T52" fmla="*/ 213 w 417"/>
              <a:gd name="T53" fmla="*/ 292 h 417"/>
              <a:gd name="T54" fmla="*/ 213 w 417"/>
              <a:gd name="T55" fmla="*/ 292 h 417"/>
              <a:gd name="T56" fmla="*/ 125 w 417"/>
              <a:gd name="T57" fmla="*/ 203 h 417"/>
              <a:gd name="T58" fmla="*/ 213 w 417"/>
              <a:gd name="T59" fmla="*/ 115 h 417"/>
              <a:gd name="T60" fmla="*/ 301 w 417"/>
              <a:gd name="T61" fmla="*/ 203 h 417"/>
              <a:gd name="T62" fmla="*/ 213 w 417"/>
              <a:gd name="T63" fmla="*/ 29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1"/>
          </a:solidFill>
          <a:ln>
            <a:noFill/>
          </a:ln>
          <a:effectLst/>
        </p:spPr>
        <p:txBody>
          <a:bodyPr wrap="none" lIns="91424" tIns="45713" rIns="91424" bIns="45713" anchor="ctr"/>
          <a:lstStyle/>
          <a:p>
            <a:endParaRPr lang="en-US"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0" name="Freeform 67">
            <a:extLst>
              <a:ext uri="{FF2B5EF4-FFF2-40B4-BE49-F238E27FC236}">
                <a16:creationId xmlns:a16="http://schemas.microsoft.com/office/drawing/2014/main" id="{02A54C8B-014E-4F21-8CFA-10638DAF2AD0}"/>
              </a:ext>
            </a:extLst>
          </p:cNvPr>
          <p:cNvSpPr>
            <a:spLocks noChangeArrowheads="1"/>
          </p:cNvSpPr>
          <p:nvPr/>
        </p:nvSpPr>
        <p:spPr bwMode="auto">
          <a:xfrm>
            <a:off x="5951833" y="3456563"/>
            <a:ext cx="301329" cy="319112"/>
          </a:xfrm>
          <a:custGeom>
            <a:avLst/>
            <a:gdLst>
              <a:gd name="connsiteX0" fmla="*/ 435703 w 572779"/>
              <a:gd name="connsiteY0" fmla="*/ 160183 h 606580"/>
              <a:gd name="connsiteX1" fmla="*/ 479697 w 572779"/>
              <a:gd name="connsiteY1" fmla="*/ 160183 h 606580"/>
              <a:gd name="connsiteX2" fmla="*/ 479581 w 572779"/>
              <a:gd name="connsiteY2" fmla="*/ 160472 h 606580"/>
              <a:gd name="connsiteX3" fmla="*/ 479812 w 572779"/>
              <a:gd name="connsiteY3" fmla="*/ 160472 h 606580"/>
              <a:gd name="connsiteX4" fmla="*/ 478713 w 572779"/>
              <a:gd name="connsiteY4" fmla="*/ 162726 h 606580"/>
              <a:gd name="connsiteX5" fmla="*/ 469682 w 572779"/>
              <a:gd name="connsiteY5" fmla="*/ 187227 h 606580"/>
              <a:gd name="connsiteX6" fmla="*/ 474776 w 572779"/>
              <a:gd name="connsiteY6" fmla="*/ 242470 h 606580"/>
              <a:gd name="connsiteX7" fmla="*/ 494284 w 572779"/>
              <a:gd name="connsiteY7" fmla="*/ 242470 h 606580"/>
              <a:gd name="connsiteX8" fmla="*/ 510840 w 572779"/>
              <a:gd name="connsiteY8" fmla="*/ 160183 h 606580"/>
              <a:gd name="connsiteX9" fmla="*/ 527338 w 572779"/>
              <a:gd name="connsiteY9" fmla="*/ 160183 h 606580"/>
              <a:gd name="connsiteX10" fmla="*/ 572779 w 572779"/>
              <a:gd name="connsiteY10" fmla="*/ 205430 h 606580"/>
              <a:gd name="connsiteX11" fmla="*/ 572779 w 572779"/>
              <a:gd name="connsiteY11" fmla="*/ 337413 h 606580"/>
              <a:gd name="connsiteX12" fmla="*/ 527396 w 572779"/>
              <a:gd name="connsiteY12" fmla="*/ 382717 h 606580"/>
              <a:gd name="connsiteX13" fmla="*/ 521607 w 572779"/>
              <a:gd name="connsiteY13" fmla="*/ 382717 h 606580"/>
              <a:gd name="connsiteX14" fmla="*/ 521607 w 572779"/>
              <a:gd name="connsiteY14" fmla="*/ 574624 h 606580"/>
              <a:gd name="connsiteX15" fmla="*/ 489595 w 572779"/>
              <a:gd name="connsiteY15" fmla="*/ 606580 h 606580"/>
              <a:gd name="connsiteX16" fmla="*/ 457815 w 572779"/>
              <a:gd name="connsiteY16" fmla="*/ 578149 h 606580"/>
              <a:gd name="connsiteX17" fmla="*/ 425978 w 572779"/>
              <a:gd name="connsiteY17" fmla="*/ 606580 h 606580"/>
              <a:gd name="connsiteX18" fmla="*/ 393966 w 572779"/>
              <a:gd name="connsiteY18" fmla="*/ 574624 h 606580"/>
              <a:gd name="connsiteX19" fmla="*/ 393966 w 572779"/>
              <a:gd name="connsiteY19" fmla="*/ 392541 h 606580"/>
              <a:gd name="connsiteX20" fmla="*/ 422967 w 572779"/>
              <a:gd name="connsiteY20" fmla="*/ 337528 h 606580"/>
              <a:gd name="connsiteX21" fmla="*/ 422967 w 572779"/>
              <a:gd name="connsiteY21" fmla="*/ 242528 h 606580"/>
              <a:gd name="connsiteX22" fmla="*/ 440739 w 572779"/>
              <a:gd name="connsiteY22" fmla="*/ 242528 h 606580"/>
              <a:gd name="connsiteX23" fmla="*/ 445833 w 572779"/>
              <a:gd name="connsiteY23" fmla="*/ 186996 h 606580"/>
              <a:gd name="connsiteX24" fmla="*/ 445196 w 572779"/>
              <a:gd name="connsiteY24" fmla="*/ 183991 h 606580"/>
              <a:gd name="connsiteX25" fmla="*/ 436860 w 572779"/>
              <a:gd name="connsiteY25" fmla="*/ 162726 h 606580"/>
              <a:gd name="connsiteX26" fmla="*/ 435818 w 572779"/>
              <a:gd name="connsiteY26" fmla="*/ 160472 h 606580"/>
              <a:gd name="connsiteX27" fmla="*/ 435876 w 572779"/>
              <a:gd name="connsiteY27" fmla="*/ 160472 h 606580"/>
              <a:gd name="connsiteX28" fmla="*/ 435703 w 572779"/>
              <a:gd name="connsiteY28" fmla="*/ 160183 h 606580"/>
              <a:gd name="connsiteX29" fmla="*/ 264349 w 572779"/>
              <a:gd name="connsiteY29" fmla="*/ 160183 h 606580"/>
              <a:gd name="connsiteX30" fmla="*/ 308327 w 572779"/>
              <a:gd name="connsiteY30" fmla="*/ 160183 h 606580"/>
              <a:gd name="connsiteX31" fmla="*/ 308154 w 572779"/>
              <a:gd name="connsiteY31" fmla="*/ 160472 h 606580"/>
              <a:gd name="connsiteX32" fmla="*/ 308385 w 572779"/>
              <a:gd name="connsiteY32" fmla="*/ 160472 h 606580"/>
              <a:gd name="connsiteX33" fmla="*/ 307344 w 572779"/>
              <a:gd name="connsiteY33" fmla="*/ 162726 h 606580"/>
              <a:gd name="connsiteX34" fmla="*/ 298316 w 572779"/>
              <a:gd name="connsiteY34" fmla="*/ 187227 h 606580"/>
              <a:gd name="connsiteX35" fmla="*/ 303409 w 572779"/>
              <a:gd name="connsiteY35" fmla="*/ 242470 h 606580"/>
              <a:gd name="connsiteX36" fmla="*/ 322910 w 572779"/>
              <a:gd name="connsiteY36" fmla="*/ 242470 h 606580"/>
              <a:gd name="connsiteX37" fmla="*/ 339401 w 572779"/>
              <a:gd name="connsiteY37" fmla="*/ 160183 h 606580"/>
              <a:gd name="connsiteX38" fmla="*/ 355951 w 572779"/>
              <a:gd name="connsiteY38" fmla="*/ 160183 h 606580"/>
              <a:gd name="connsiteX39" fmla="*/ 401376 w 572779"/>
              <a:gd name="connsiteY39" fmla="*/ 205430 h 606580"/>
              <a:gd name="connsiteX40" fmla="*/ 401376 w 572779"/>
              <a:gd name="connsiteY40" fmla="*/ 337413 h 606580"/>
              <a:gd name="connsiteX41" fmla="*/ 356009 w 572779"/>
              <a:gd name="connsiteY41" fmla="*/ 382717 h 606580"/>
              <a:gd name="connsiteX42" fmla="*/ 350222 w 572779"/>
              <a:gd name="connsiteY42" fmla="*/ 382717 h 606580"/>
              <a:gd name="connsiteX43" fmla="*/ 350222 w 572779"/>
              <a:gd name="connsiteY43" fmla="*/ 574624 h 606580"/>
              <a:gd name="connsiteX44" fmla="*/ 318222 w 572779"/>
              <a:gd name="connsiteY44" fmla="*/ 606580 h 606580"/>
              <a:gd name="connsiteX45" fmla="*/ 286396 w 572779"/>
              <a:gd name="connsiteY45" fmla="*/ 578149 h 606580"/>
              <a:gd name="connsiteX46" fmla="*/ 254628 w 572779"/>
              <a:gd name="connsiteY46" fmla="*/ 606580 h 606580"/>
              <a:gd name="connsiteX47" fmla="*/ 222628 w 572779"/>
              <a:gd name="connsiteY47" fmla="*/ 574624 h 606580"/>
              <a:gd name="connsiteX48" fmla="*/ 222628 w 572779"/>
              <a:gd name="connsiteY48" fmla="*/ 382833 h 606580"/>
              <a:gd name="connsiteX49" fmla="*/ 216841 w 572779"/>
              <a:gd name="connsiteY49" fmla="*/ 382833 h 606580"/>
              <a:gd name="connsiteX50" fmla="*/ 171474 w 572779"/>
              <a:gd name="connsiteY50" fmla="*/ 337528 h 606580"/>
              <a:gd name="connsiteX51" fmla="*/ 171474 w 572779"/>
              <a:gd name="connsiteY51" fmla="*/ 205545 h 606580"/>
              <a:gd name="connsiteX52" fmla="*/ 216841 w 572779"/>
              <a:gd name="connsiteY52" fmla="*/ 160241 h 606580"/>
              <a:gd name="connsiteX53" fmla="*/ 233333 w 572779"/>
              <a:gd name="connsiteY53" fmla="*/ 160241 h 606580"/>
              <a:gd name="connsiteX54" fmla="*/ 249825 w 572779"/>
              <a:gd name="connsiteY54" fmla="*/ 242528 h 606580"/>
              <a:gd name="connsiteX55" fmla="*/ 269383 w 572779"/>
              <a:gd name="connsiteY55" fmla="*/ 242528 h 606580"/>
              <a:gd name="connsiteX56" fmla="*/ 274476 w 572779"/>
              <a:gd name="connsiteY56" fmla="*/ 186996 h 606580"/>
              <a:gd name="connsiteX57" fmla="*/ 273839 w 572779"/>
              <a:gd name="connsiteY57" fmla="*/ 183991 h 606580"/>
              <a:gd name="connsiteX58" fmla="*/ 265506 w 572779"/>
              <a:gd name="connsiteY58" fmla="*/ 162726 h 606580"/>
              <a:gd name="connsiteX59" fmla="*/ 264407 w 572779"/>
              <a:gd name="connsiteY59" fmla="*/ 160472 h 606580"/>
              <a:gd name="connsiteX60" fmla="*/ 264523 w 572779"/>
              <a:gd name="connsiteY60" fmla="*/ 160472 h 606580"/>
              <a:gd name="connsiteX61" fmla="*/ 264349 w 572779"/>
              <a:gd name="connsiteY61" fmla="*/ 160183 h 606580"/>
              <a:gd name="connsiteX62" fmla="*/ 92987 w 572779"/>
              <a:gd name="connsiteY62" fmla="*/ 160183 h 606580"/>
              <a:gd name="connsiteX63" fmla="*/ 136964 w 572779"/>
              <a:gd name="connsiteY63" fmla="*/ 160183 h 606580"/>
              <a:gd name="connsiteX64" fmla="*/ 136791 w 572779"/>
              <a:gd name="connsiteY64" fmla="*/ 160472 h 606580"/>
              <a:gd name="connsiteX65" fmla="*/ 137022 w 572779"/>
              <a:gd name="connsiteY65" fmla="*/ 160472 h 606580"/>
              <a:gd name="connsiteX66" fmla="*/ 135923 w 572779"/>
              <a:gd name="connsiteY66" fmla="*/ 162726 h 606580"/>
              <a:gd name="connsiteX67" fmla="*/ 126896 w 572779"/>
              <a:gd name="connsiteY67" fmla="*/ 187227 h 606580"/>
              <a:gd name="connsiteX68" fmla="*/ 131988 w 572779"/>
              <a:gd name="connsiteY68" fmla="*/ 242470 h 606580"/>
              <a:gd name="connsiteX69" fmla="*/ 149752 w 572779"/>
              <a:gd name="connsiteY69" fmla="*/ 242470 h 606580"/>
              <a:gd name="connsiteX70" fmla="*/ 149752 w 572779"/>
              <a:gd name="connsiteY70" fmla="*/ 337471 h 606580"/>
              <a:gd name="connsiteX71" fmla="*/ 178742 w 572779"/>
              <a:gd name="connsiteY71" fmla="*/ 392483 h 606580"/>
              <a:gd name="connsiteX72" fmla="*/ 178742 w 572779"/>
              <a:gd name="connsiteY72" fmla="*/ 574624 h 606580"/>
              <a:gd name="connsiteX73" fmla="*/ 146743 w 572779"/>
              <a:gd name="connsiteY73" fmla="*/ 606580 h 606580"/>
              <a:gd name="connsiteX74" fmla="*/ 114976 w 572779"/>
              <a:gd name="connsiteY74" fmla="*/ 578149 h 606580"/>
              <a:gd name="connsiteX75" fmla="*/ 83151 w 572779"/>
              <a:gd name="connsiteY75" fmla="*/ 606580 h 606580"/>
              <a:gd name="connsiteX76" fmla="*/ 51152 w 572779"/>
              <a:gd name="connsiteY76" fmla="*/ 574624 h 606580"/>
              <a:gd name="connsiteX77" fmla="*/ 51152 w 572779"/>
              <a:gd name="connsiteY77" fmla="*/ 382833 h 606580"/>
              <a:gd name="connsiteX78" fmla="*/ 45365 w 572779"/>
              <a:gd name="connsiteY78" fmla="*/ 382833 h 606580"/>
              <a:gd name="connsiteX79" fmla="*/ 0 w 572779"/>
              <a:gd name="connsiteY79" fmla="*/ 337528 h 606580"/>
              <a:gd name="connsiteX80" fmla="*/ 0 w 572779"/>
              <a:gd name="connsiteY80" fmla="*/ 205545 h 606580"/>
              <a:gd name="connsiteX81" fmla="*/ 45365 w 572779"/>
              <a:gd name="connsiteY81" fmla="*/ 160241 h 606580"/>
              <a:gd name="connsiteX82" fmla="*/ 61972 w 572779"/>
              <a:gd name="connsiteY82" fmla="*/ 160241 h 606580"/>
              <a:gd name="connsiteX83" fmla="*/ 78464 w 572779"/>
              <a:gd name="connsiteY83" fmla="*/ 242528 h 606580"/>
              <a:gd name="connsiteX84" fmla="*/ 97964 w 572779"/>
              <a:gd name="connsiteY84" fmla="*/ 242528 h 606580"/>
              <a:gd name="connsiteX85" fmla="*/ 103056 w 572779"/>
              <a:gd name="connsiteY85" fmla="*/ 186996 h 606580"/>
              <a:gd name="connsiteX86" fmla="*/ 102477 w 572779"/>
              <a:gd name="connsiteY86" fmla="*/ 183991 h 606580"/>
              <a:gd name="connsiteX87" fmla="*/ 94145 w 572779"/>
              <a:gd name="connsiteY87" fmla="*/ 162726 h 606580"/>
              <a:gd name="connsiteX88" fmla="*/ 93045 w 572779"/>
              <a:gd name="connsiteY88" fmla="*/ 160472 h 606580"/>
              <a:gd name="connsiteX89" fmla="*/ 93103 w 572779"/>
              <a:gd name="connsiteY89" fmla="*/ 160472 h 606580"/>
              <a:gd name="connsiteX90" fmla="*/ 92987 w 572779"/>
              <a:gd name="connsiteY90" fmla="*/ 160183 h 606580"/>
              <a:gd name="connsiteX91" fmla="*/ 457411 w 572779"/>
              <a:gd name="connsiteY91" fmla="*/ 751 h 606580"/>
              <a:gd name="connsiteX92" fmla="*/ 458047 w 572779"/>
              <a:gd name="connsiteY92" fmla="*/ 751 h 606580"/>
              <a:gd name="connsiteX93" fmla="*/ 521621 w 572779"/>
              <a:gd name="connsiteY93" fmla="*/ 49915 h 606580"/>
              <a:gd name="connsiteX94" fmla="*/ 523761 w 572779"/>
              <a:gd name="connsiteY94" fmla="*/ 66553 h 606580"/>
              <a:gd name="connsiteX95" fmla="*/ 458105 w 572779"/>
              <a:gd name="connsiteY95" fmla="*/ 132124 h 606580"/>
              <a:gd name="connsiteX96" fmla="*/ 457469 w 572779"/>
              <a:gd name="connsiteY96" fmla="*/ 132124 h 606580"/>
              <a:gd name="connsiteX97" fmla="*/ 393895 w 572779"/>
              <a:gd name="connsiteY97" fmla="*/ 82960 h 606580"/>
              <a:gd name="connsiteX98" fmla="*/ 391755 w 572779"/>
              <a:gd name="connsiteY98" fmla="*/ 66322 h 606580"/>
              <a:gd name="connsiteX99" fmla="*/ 457411 w 572779"/>
              <a:gd name="connsiteY99" fmla="*/ 751 h 606580"/>
              <a:gd name="connsiteX100" fmla="*/ 285868 w 572779"/>
              <a:gd name="connsiteY100" fmla="*/ 751 h 606580"/>
              <a:gd name="connsiteX101" fmla="*/ 286621 w 572779"/>
              <a:gd name="connsiteY101" fmla="*/ 751 h 606580"/>
              <a:gd name="connsiteX102" fmla="*/ 350227 w 572779"/>
              <a:gd name="connsiteY102" fmla="*/ 49915 h 606580"/>
              <a:gd name="connsiteX103" fmla="*/ 352369 w 572779"/>
              <a:gd name="connsiteY103" fmla="*/ 66553 h 606580"/>
              <a:gd name="connsiteX104" fmla="*/ 286736 w 572779"/>
              <a:gd name="connsiteY104" fmla="*/ 132124 h 606580"/>
              <a:gd name="connsiteX105" fmla="*/ 286100 w 572779"/>
              <a:gd name="connsiteY105" fmla="*/ 132124 h 606580"/>
              <a:gd name="connsiteX106" fmla="*/ 222493 w 572779"/>
              <a:gd name="connsiteY106" fmla="*/ 82845 h 606580"/>
              <a:gd name="connsiteX107" fmla="*/ 220351 w 572779"/>
              <a:gd name="connsiteY107" fmla="*/ 66264 h 606580"/>
              <a:gd name="connsiteX108" fmla="*/ 285868 w 572779"/>
              <a:gd name="connsiteY108" fmla="*/ 751 h 606580"/>
              <a:gd name="connsiteX109" fmla="*/ 114639 w 572779"/>
              <a:gd name="connsiteY109" fmla="*/ 751 h 606580"/>
              <a:gd name="connsiteX110" fmla="*/ 115275 w 572779"/>
              <a:gd name="connsiteY110" fmla="*/ 751 h 606580"/>
              <a:gd name="connsiteX111" fmla="*/ 178882 w 572779"/>
              <a:gd name="connsiteY111" fmla="*/ 49915 h 606580"/>
              <a:gd name="connsiteX112" fmla="*/ 181024 w 572779"/>
              <a:gd name="connsiteY112" fmla="*/ 66553 h 606580"/>
              <a:gd name="connsiteX113" fmla="*/ 115333 w 572779"/>
              <a:gd name="connsiteY113" fmla="*/ 132124 h 606580"/>
              <a:gd name="connsiteX114" fmla="*/ 114754 w 572779"/>
              <a:gd name="connsiteY114" fmla="*/ 132124 h 606580"/>
              <a:gd name="connsiteX115" fmla="*/ 51148 w 572779"/>
              <a:gd name="connsiteY115" fmla="*/ 82960 h 606580"/>
              <a:gd name="connsiteX116" fmla="*/ 49006 w 572779"/>
              <a:gd name="connsiteY116" fmla="*/ 66322 h 606580"/>
              <a:gd name="connsiteX117" fmla="*/ 114639 w 572779"/>
              <a:gd name="connsiteY117" fmla="*/ 751 h 606580"/>
              <a:gd name="connsiteX118" fmla="*/ 457410 w 572779"/>
              <a:gd name="connsiteY118" fmla="*/ 423 h 606580"/>
              <a:gd name="connsiteX119" fmla="*/ 391355 w 572779"/>
              <a:gd name="connsiteY119" fmla="*/ 66356 h 606580"/>
              <a:gd name="connsiteX120" fmla="*/ 393497 w 572779"/>
              <a:gd name="connsiteY120" fmla="*/ 83056 h 606580"/>
              <a:gd name="connsiteX121" fmla="*/ 457468 w 572779"/>
              <a:gd name="connsiteY121" fmla="*/ 132521 h 606580"/>
              <a:gd name="connsiteX122" fmla="*/ 457815 w 572779"/>
              <a:gd name="connsiteY122" fmla="*/ 132521 h 606580"/>
              <a:gd name="connsiteX123" fmla="*/ 458104 w 572779"/>
              <a:gd name="connsiteY123" fmla="*/ 132521 h 606580"/>
              <a:gd name="connsiteX124" fmla="*/ 524159 w 572779"/>
              <a:gd name="connsiteY124" fmla="*/ 66587 h 606580"/>
              <a:gd name="connsiteX125" fmla="*/ 522017 w 572779"/>
              <a:gd name="connsiteY125" fmla="*/ 49887 h 606580"/>
              <a:gd name="connsiteX126" fmla="*/ 458046 w 572779"/>
              <a:gd name="connsiteY126" fmla="*/ 423 h 606580"/>
              <a:gd name="connsiteX127" fmla="*/ 457699 w 572779"/>
              <a:gd name="connsiteY127" fmla="*/ 423 h 606580"/>
              <a:gd name="connsiteX128" fmla="*/ 114646 w 572779"/>
              <a:gd name="connsiteY128" fmla="*/ 423 h 606580"/>
              <a:gd name="connsiteX129" fmla="*/ 48620 w 572779"/>
              <a:gd name="connsiteY129" fmla="*/ 66356 h 606580"/>
              <a:gd name="connsiteX130" fmla="*/ 50761 w 572779"/>
              <a:gd name="connsiteY130" fmla="*/ 83056 h 606580"/>
              <a:gd name="connsiteX131" fmla="*/ 114762 w 572779"/>
              <a:gd name="connsiteY131" fmla="*/ 132521 h 606580"/>
              <a:gd name="connsiteX132" fmla="*/ 115051 w 572779"/>
              <a:gd name="connsiteY132" fmla="*/ 132521 h 606580"/>
              <a:gd name="connsiteX133" fmla="*/ 115340 w 572779"/>
              <a:gd name="connsiteY133" fmla="*/ 132521 h 606580"/>
              <a:gd name="connsiteX134" fmla="*/ 181424 w 572779"/>
              <a:gd name="connsiteY134" fmla="*/ 66587 h 606580"/>
              <a:gd name="connsiteX135" fmla="*/ 179225 w 572779"/>
              <a:gd name="connsiteY135" fmla="*/ 49887 h 606580"/>
              <a:gd name="connsiteX136" fmla="*/ 115282 w 572779"/>
              <a:gd name="connsiteY136" fmla="*/ 423 h 606580"/>
              <a:gd name="connsiteX137" fmla="*/ 114993 w 572779"/>
              <a:gd name="connsiteY137" fmla="*/ 423 h 606580"/>
              <a:gd name="connsiteX138" fmla="*/ 286036 w 572779"/>
              <a:gd name="connsiteY138" fmla="*/ 397 h 606580"/>
              <a:gd name="connsiteX139" fmla="*/ 219952 w 572779"/>
              <a:gd name="connsiteY139" fmla="*/ 66286 h 606580"/>
              <a:gd name="connsiteX140" fmla="*/ 222151 w 572779"/>
              <a:gd name="connsiteY140" fmla="*/ 82990 h 606580"/>
              <a:gd name="connsiteX141" fmla="*/ 286094 w 572779"/>
              <a:gd name="connsiteY141" fmla="*/ 132522 h 606580"/>
              <a:gd name="connsiteX142" fmla="*/ 286383 w 572779"/>
              <a:gd name="connsiteY142" fmla="*/ 132522 h 606580"/>
              <a:gd name="connsiteX143" fmla="*/ 286730 w 572779"/>
              <a:gd name="connsiteY143" fmla="*/ 132522 h 606580"/>
              <a:gd name="connsiteX144" fmla="*/ 352756 w 572779"/>
              <a:gd name="connsiteY144" fmla="*/ 66575 h 606580"/>
              <a:gd name="connsiteX145" fmla="*/ 350615 w 572779"/>
              <a:gd name="connsiteY145" fmla="*/ 49872 h 606580"/>
              <a:gd name="connsiteX146" fmla="*/ 286614 w 572779"/>
              <a:gd name="connsiteY146" fmla="*/ 397 h 606580"/>
              <a:gd name="connsiteX147" fmla="*/ 286325 w 572779"/>
              <a:gd name="connsiteY147" fmla="*/ 397 h 606580"/>
              <a:gd name="connsiteX148" fmla="*/ 457411 w 572779"/>
              <a:gd name="connsiteY148" fmla="*/ 0 h 606580"/>
              <a:gd name="connsiteX149" fmla="*/ 458047 w 572779"/>
              <a:gd name="connsiteY149" fmla="*/ 0 h 606580"/>
              <a:gd name="connsiteX150" fmla="*/ 522315 w 572779"/>
              <a:gd name="connsiteY150" fmla="*/ 49741 h 606580"/>
              <a:gd name="connsiteX151" fmla="*/ 524513 w 572779"/>
              <a:gd name="connsiteY151" fmla="*/ 66553 h 606580"/>
              <a:gd name="connsiteX152" fmla="*/ 458105 w 572779"/>
              <a:gd name="connsiteY152" fmla="*/ 132875 h 606580"/>
              <a:gd name="connsiteX153" fmla="*/ 457469 w 572779"/>
              <a:gd name="connsiteY153" fmla="*/ 132875 h 606580"/>
              <a:gd name="connsiteX154" fmla="*/ 393201 w 572779"/>
              <a:gd name="connsiteY154" fmla="*/ 83133 h 606580"/>
              <a:gd name="connsiteX155" fmla="*/ 391003 w 572779"/>
              <a:gd name="connsiteY155" fmla="*/ 66322 h 606580"/>
              <a:gd name="connsiteX156" fmla="*/ 457411 w 572779"/>
              <a:gd name="connsiteY156" fmla="*/ 0 h 606580"/>
              <a:gd name="connsiteX157" fmla="*/ 285868 w 572779"/>
              <a:gd name="connsiteY157" fmla="*/ 0 h 606580"/>
              <a:gd name="connsiteX158" fmla="*/ 286621 w 572779"/>
              <a:gd name="connsiteY158" fmla="*/ 0 h 606580"/>
              <a:gd name="connsiteX159" fmla="*/ 350980 w 572779"/>
              <a:gd name="connsiteY159" fmla="*/ 49741 h 606580"/>
              <a:gd name="connsiteX160" fmla="*/ 353179 w 572779"/>
              <a:gd name="connsiteY160" fmla="*/ 66553 h 606580"/>
              <a:gd name="connsiteX161" fmla="*/ 286736 w 572779"/>
              <a:gd name="connsiteY161" fmla="*/ 132875 h 606580"/>
              <a:gd name="connsiteX162" fmla="*/ 286100 w 572779"/>
              <a:gd name="connsiteY162" fmla="*/ 132875 h 606580"/>
              <a:gd name="connsiteX163" fmla="*/ 221740 w 572779"/>
              <a:gd name="connsiteY163" fmla="*/ 83076 h 606580"/>
              <a:gd name="connsiteX164" fmla="*/ 219599 w 572779"/>
              <a:gd name="connsiteY164" fmla="*/ 66264 h 606580"/>
              <a:gd name="connsiteX165" fmla="*/ 285868 w 572779"/>
              <a:gd name="connsiteY165" fmla="*/ 0 h 606580"/>
              <a:gd name="connsiteX166" fmla="*/ 114639 w 572779"/>
              <a:gd name="connsiteY166" fmla="*/ 0 h 606580"/>
              <a:gd name="connsiteX167" fmla="*/ 115275 w 572779"/>
              <a:gd name="connsiteY167" fmla="*/ 0 h 606580"/>
              <a:gd name="connsiteX168" fmla="*/ 179635 w 572779"/>
              <a:gd name="connsiteY168" fmla="*/ 49741 h 606580"/>
              <a:gd name="connsiteX169" fmla="*/ 181776 w 572779"/>
              <a:gd name="connsiteY169" fmla="*/ 66553 h 606580"/>
              <a:gd name="connsiteX170" fmla="*/ 115333 w 572779"/>
              <a:gd name="connsiteY170" fmla="*/ 132875 h 606580"/>
              <a:gd name="connsiteX171" fmla="*/ 114754 w 572779"/>
              <a:gd name="connsiteY171" fmla="*/ 132875 h 606580"/>
              <a:gd name="connsiteX172" fmla="*/ 50395 w 572779"/>
              <a:gd name="connsiteY172" fmla="*/ 83133 h 606580"/>
              <a:gd name="connsiteX173" fmla="*/ 48196 w 572779"/>
              <a:gd name="connsiteY173" fmla="*/ 66322 h 606580"/>
              <a:gd name="connsiteX174" fmla="*/ 114639 w 572779"/>
              <a:gd name="connsiteY174" fmla="*/ 0 h 60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572779" h="606580">
                <a:moveTo>
                  <a:pt x="435703" y="160183"/>
                </a:moveTo>
                <a:lnTo>
                  <a:pt x="479697" y="160183"/>
                </a:lnTo>
                <a:cubicBezTo>
                  <a:pt x="479639" y="160241"/>
                  <a:pt x="479639" y="160414"/>
                  <a:pt x="479581" y="160472"/>
                </a:cubicBezTo>
                <a:lnTo>
                  <a:pt x="479812" y="160472"/>
                </a:lnTo>
                <a:cubicBezTo>
                  <a:pt x="479407" y="161281"/>
                  <a:pt x="478713" y="162726"/>
                  <a:pt x="478713" y="162726"/>
                </a:cubicBezTo>
                <a:cubicBezTo>
                  <a:pt x="474834" y="170989"/>
                  <a:pt x="471245" y="178848"/>
                  <a:pt x="469682" y="187227"/>
                </a:cubicBezTo>
                <a:lnTo>
                  <a:pt x="474776" y="242470"/>
                </a:lnTo>
                <a:lnTo>
                  <a:pt x="494284" y="242470"/>
                </a:lnTo>
                <a:lnTo>
                  <a:pt x="510840" y="160183"/>
                </a:lnTo>
                <a:lnTo>
                  <a:pt x="527338" y="160183"/>
                </a:lnTo>
                <a:cubicBezTo>
                  <a:pt x="552345" y="160183"/>
                  <a:pt x="572663" y="180466"/>
                  <a:pt x="572779" y="205430"/>
                </a:cubicBezTo>
                <a:lnTo>
                  <a:pt x="572779" y="337413"/>
                </a:lnTo>
                <a:cubicBezTo>
                  <a:pt x="572779" y="362434"/>
                  <a:pt x="552519" y="382717"/>
                  <a:pt x="527396" y="382717"/>
                </a:cubicBezTo>
                <a:lnTo>
                  <a:pt x="521607" y="382717"/>
                </a:lnTo>
                <a:lnTo>
                  <a:pt x="521607" y="574624"/>
                </a:lnTo>
                <a:cubicBezTo>
                  <a:pt x="521607" y="592249"/>
                  <a:pt x="507251" y="606580"/>
                  <a:pt x="489595" y="606580"/>
                </a:cubicBezTo>
                <a:cubicBezTo>
                  <a:pt x="473155" y="606580"/>
                  <a:pt x="459552" y="594098"/>
                  <a:pt x="457815" y="578149"/>
                </a:cubicBezTo>
                <a:cubicBezTo>
                  <a:pt x="456021" y="594214"/>
                  <a:pt x="442417" y="606580"/>
                  <a:pt x="425978" y="606580"/>
                </a:cubicBezTo>
                <a:cubicBezTo>
                  <a:pt x="408322" y="606580"/>
                  <a:pt x="393966" y="592249"/>
                  <a:pt x="393966" y="574624"/>
                </a:cubicBezTo>
                <a:lnTo>
                  <a:pt x="393966" y="392541"/>
                </a:lnTo>
                <a:cubicBezTo>
                  <a:pt x="411506" y="380521"/>
                  <a:pt x="422967" y="360354"/>
                  <a:pt x="422967" y="337528"/>
                </a:cubicBezTo>
                <a:lnTo>
                  <a:pt x="422967" y="242528"/>
                </a:lnTo>
                <a:lnTo>
                  <a:pt x="440739" y="242528"/>
                </a:lnTo>
                <a:lnTo>
                  <a:pt x="445833" y="186996"/>
                </a:lnTo>
                <a:cubicBezTo>
                  <a:pt x="445659" y="186013"/>
                  <a:pt x="445428" y="184973"/>
                  <a:pt x="445196" y="183991"/>
                </a:cubicBezTo>
                <a:cubicBezTo>
                  <a:pt x="443459" y="176768"/>
                  <a:pt x="440276" y="169891"/>
                  <a:pt x="436860" y="162726"/>
                </a:cubicBezTo>
                <a:cubicBezTo>
                  <a:pt x="436860" y="162726"/>
                  <a:pt x="436166" y="161281"/>
                  <a:pt x="435818" y="160472"/>
                </a:cubicBezTo>
                <a:lnTo>
                  <a:pt x="435876" y="160472"/>
                </a:lnTo>
                <a:cubicBezTo>
                  <a:pt x="435818" y="160356"/>
                  <a:pt x="435818" y="160241"/>
                  <a:pt x="435703" y="160183"/>
                </a:cubicBezTo>
                <a:close/>
                <a:moveTo>
                  <a:pt x="264349" y="160183"/>
                </a:moveTo>
                <a:lnTo>
                  <a:pt x="308327" y="160183"/>
                </a:lnTo>
                <a:cubicBezTo>
                  <a:pt x="308269" y="160241"/>
                  <a:pt x="308269" y="160414"/>
                  <a:pt x="308154" y="160472"/>
                </a:cubicBezTo>
                <a:lnTo>
                  <a:pt x="308385" y="160472"/>
                </a:lnTo>
                <a:cubicBezTo>
                  <a:pt x="308038" y="161281"/>
                  <a:pt x="307344" y="162726"/>
                  <a:pt x="307344" y="162726"/>
                </a:cubicBezTo>
                <a:cubicBezTo>
                  <a:pt x="303467" y="170989"/>
                  <a:pt x="299821" y="178848"/>
                  <a:pt x="298316" y="187227"/>
                </a:cubicBezTo>
                <a:lnTo>
                  <a:pt x="303409" y="242470"/>
                </a:lnTo>
                <a:lnTo>
                  <a:pt x="322910" y="242470"/>
                </a:lnTo>
                <a:lnTo>
                  <a:pt x="339401" y="160183"/>
                </a:lnTo>
                <a:lnTo>
                  <a:pt x="355951" y="160183"/>
                </a:lnTo>
                <a:cubicBezTo>
                  <a:pt x="380949" y="160183"/>
                  <a:pt x="401202" y="180466"/>
                  <a:pt x="401376" y="205430"/>
                </a:cubicBezTo>
                <a:lnTo>
                  <a:pt x="401376" y="337413"/>
                </a:lnTo>
                <a:cubicBezTo>
                  <a:pt x="401376" y="362434"/>
                  <a:pt x="381065" y="382717"/>
                  <a:pt x="356009" y="382717"/>
                </a:cubicBezTo>
                <a:lnTo>
                  <a:pt x="350222" y="382717"/>
                </a:lnTo>
                <a:lnTo>
                  <a:pt x="350222" y="574624"/>
                </a:lnTo>
                <a:cubicBezTo>
                  <a:pt x="350222" y="592249"/>
                  <a:pt x="335872" y="606580"/>
                  <a:pt x="318222" y="606580"/>
                </a:cubicBezTo>
                <a:cubicBezTo>
                  <a:pt x="301788" y="606580"/>
                  <a:pt x="288190" y="594098"/>
                  <a:pt x="286396" y="578149"/>
                </a:cubicBezTo>
                <a:cubicBezTo>
                  <a:pt x="284660" y="594214"/>
                  <a:pt x="271062" y="606580"/>
                  <a:pt x="254628" y="606580"/>
                </a:cubicBezTo>
                <a:cubicBezTo>
                  <a:pt x="236978" y="606580"/>
                  <a:pt x="222628" y="592249"/>
                  <a:pt x="222628" y="574624"/>
                </a:cubicBezTo>
                <a:lnTo>
                  <a:pt x="222628" y="382833"/>
                </a:lnTo>
                <a:lnTo>
                  <a:pt x="216841" y="382833"/>
                </a:lnTo>
                <a:cubicBezTo>
                  <a:pt x="191727" y="382833"/>
                  <a:pt x="171474" y="362608"/>
                  <a:pt x="171474" y="337528"/>
                </a:cubicBezTo>
                <a:lnTo>
                  <a:pt x="171474" y="205545"/>
                </a:lnTo>
                <a:cubicBezTo>
                  <a:pt x="171474" y="180524"/>
                  <a:pt x="191727" y="160241"/>
                  <a:pt x="216841" y="160241"/>
                </a:cubicBezTo>
                <a:lnTo>
                  <a:pt x="233333" y="160241"/>
                </a:lnTo>
                <a:lnTo>
                  <a:pt x="249825" y="242528"/>
                </a:lnTo>
                <a:lnTo>
                  <a:pt x="269383" y="242528"/>
                </a:lnTo>
                <a:lnTo>
                  <a:pt x="274476" y="186996"/>
                </a:lnTo>
                <a:cubicBezTo>
                  <a:pt x="274302" y="186013"/>
                  <a:pt x="274071" y="184973"/>
                  <a:pt x="273839" y="183991"/>
                </a:cubicBezTo>
                <a:cubicBezTo>
                  <a:pt x="272045" y="176768"/>
                  <a:pt x="268921" y="169891"/>
                  <a:pt x="265506" y="162726"/>
                </a:cubicBezTo>
                <a:cubicBezTo>
                  <a:pt x="265506" y="162726"/>
                  <a:pt x="264812" y="161281"/>
                  <a:pt x="264407" y="160472"/>
                </a:cubicBezTo>
                <a:lnTo>
                  <a:pt x="264523" y="160472"/>
                </a:lnTo>
                <a:cubicBezTo>
                  <a:pt x="264407" y="160356"/>
                  <a:pt x="264407" y="160241"/>
                  <a:pt x="264349" y="160183"/>
                </a:cubicBezTo>
                <a:close/>
                <a:moveTo>
                  <a:pt x="92987" y="160183"/>
                </a:moveTo>
                <a:lnTo>
                  <a:pt x="136964" y="160183"/>
                </a:lnTo>
                <a:cubicBezTo>
                  <a:pt x="136848" y="160241"/>
                  <a:pt x="136848" y="160414"/>
                  <a:pt x="136791" y="160472"/>
                </a:cubicBezTo>
                <a:lnTo>
                  <a:pt x="137022" y="160472"/>
                </a:lnTo>
                <a:cubicBezTo>
                  <a:pt x="136617" y="161281"/>
                  <a:pt x="135923" y="162726"/>
                  <a:pt x="135923" y="162726"/>
                </a:cubicBezTo>
                <a:cubicBezTo>
                  <a:pt x="132104" y="170989"/>
                  <a:pt x="128458" y="178848"/>
                  <a:pt x="126896" y="187227"/>
                </a:cubicBezTo>
                <a:lnTo>
                  <a:pt x="131988" y="242470"/>
                </a:lnTo>
                <a:lnTo>
                  <a:pt x="149752" y="242470"/>
                </a:lnTo>
                <a:lnTo>
                  <a:pt x="149752" y="337471"/>
                </a:lnTo>
                <a:cubicBezTo>
                  <a:pt x="149752" y="360296"/>
                  <a:pt x="161267" y="380406"/>
                  <a:pt x="178742" y="392483"/>
                </a:cubicBezTo>
                <a:lnTo>
                  <a:pt x="178742" y="574624"/>
                </a:lnTo>
                <a:cubicBezTo>
                  <a:pt x="178742" y="592249"/>
                  <a:pt x="164392" y="606580"/>
                  <a:pt x="146743" y="606580"/>
                </a:cubicBezTo>
                <a:cubicBezTo>
                  <a:pt x="130310" y="606580"/>
                  <a:pt x="116712" y="594098"/>
                  <a:pt x="114976" y="578149"/>
                </a:cubicBezTo>
                <a:cubicBezTo>
                  <a:pt x="113182" y="594214"/>
                  <a:pt x="99584" y="606580"/>
                  <a:pt x="83151" y="606580"/>
                </a:cubicBezTo>
                <a:cubicBezTo>
                  <a:pt x="65502" y="606580"/>
                  <a:pt x="51152" y="592249"/>
                  <a:pt x="51152" y="574624"/>
                </a:cubicBezTo>
                <a:lnTo>
                  <a:pt x="51152" y="382833"/>
                </a:lnTo>
                <a:lnTo>
                  <a:pt x="45365" y="382833"/>
                </a:lnTo>
                <a:cubicBezTo>
                  <a:pt x="20310" y="382833"/>
                  <a:pt x="0" y="362608"/>
                  <a:pt x="0" y="337528"/>
                </a:cubicBezTo>
                <a:lnTo>
                  <a:pt x="0" y="205545"/>
                </a:lnTo>
                <a:cubicBezTo>
                  <a:pt x="0" y="180524"/>
                  <a:pt x="20310" y="160241"/>
                  <a:pt x="45365" y="160241"/>
                </a:cubicBezTo>
                <a:lnTo>
                  <a:pt x="61972" y="160241"/>
                </a:lnTo>
                <a:lnTo>
                  <a:pt x="78464" y="242528"/>
                </a:lnTo>
                <a:lnTo>
                  <a:pt x="97964" y="242528"/>
                </a:lnTo>
                <a:lnTo>
                  <a:pt x="103056" y="186996"/>
                </a:lnTo>
                <a:cubicBezTo>
                  <a:pt x="102940" y="186013"/>
                  <a:pt x="102709" y="184973"/>
                  <a:pt x="102477" y="183991"/>
                </a:cubicBezTo>
                <a:cubicBezTo>
                  <a:pt x="100683" y="176768"/>
                  <a:pt x="97501" y="169891"/>
                  <a:pt x="94145" y="162726"/>
                </a:cubicBezTo>
                <a:cubicBezTo>
                  <a:pt x="94145" y="162726"/>
                  <a:pt x="93450" y="161281"/>
                  <a:pt x="93045" y="160472"/>
                </a:cubicBezTo>
                <a:lnTo>
                  <a:pt x="93103" y="160472"/>
                </a:lnTo>
                <a:cubicBezTo>
                  <a:pt x="93045" y="160356"/>
                  <a:pt x="93045" y="160241"/>
                  <a:pt x="92987" y="160183"/>
                </a:cubicBezTo>
                <a:close/>
                <a:moveTo>
                  <a:pt x="457411" y="751"/>
                </a:moveTo>
                <a:lnTo>
                  <a:pt x="458047" y="751"/>
                </a:lnTo>
                <a:cubicBezTo>
                  <a:pt x="488012" y="751"/>
                  <a:pt x="514158" y="20971"/>
                  <a:pt x="521621" y="49915"/>
                </a:cubicBezTo>
                <a:cubicBezTo>
                  <a:pt x="523009" y="55403"/>
                  <a:pt x="523761" y="61007"/>
                  <a:pt x="523761" y="66553"/>
                </a:cubicBezTo>
                <a:cubicBezTo>
                  <a:pt x="523761" y="102718"/>
                  <a:pt x="494317" y="132124"/>
                  <a:pt x="458105" y="132124"/>
                </a:cubicBezTo>
                <a:lnTo>
                  <a:pt x="457469" y="132124"/>
                </a:lnTo>
                <a:cubicBezTo>
                  <a:pt x="427504" y="132124"/>
                  <a:pt x="401358" y="111904"/>
                  <a:pt x="393895" y="82960"/>
                </a:cubicBezTo>
                <a:cubicBezTo>
                  <a:pt x="392507" y="77472"/>
                  <a:pt x="391755" y="71868"/>
                  <a:pt x="391755" y="66322"/>
                </a:cubicBezTo>
                <a:cubicBezTo>
                  <a:pt x="391755" y="30157"/>
                  <a:pt x="421199" y="751"/>
                  <a:pt x="457411" y="751"/>
                </a:cubicBezTo>
                <a:close/>
                <a:moveTo>
                  <a:pt x="285868" y="751"/>
                </a:moveTo>
                <a:lnTo>
                  <a:pt x="286621" y="751"/>
                </a:lnTo>
                <a:cubicBezTo>
                  <a:pt x="316601" y="751"/>
                  <a:pt x="342761" y="20971"/>
                  <a:pt x="350227" y="49915"/>
                </a:cubicBezTo>
                <a:cubicBezTo>
                  <a:pt x="351674" y="55403"/>
                  <a:pt x="352369" y="61007"/>
                  <a:pt x="352369" y="66553"/>
                </a:cubicBezTo>
                <a:cubicBezTo>
                  <a:pt x="352369" y="102718"/>
                  <a:pt x="322909" y="132124"/>
                  <a:pt x="286736" y="132124"/>
                </a:cubicBezTo>
                <a:lnTo>
                  <a:pt x="286100" y="132124"/>
                </a:lnTo>
                <a:cubicBezTo>
                  <a:pt x="256119" y="132124"/>
                  <a:pt x="229959" y="111846"/>
                  <a:pt x="222493" y="82845"/>
                </a:cubicBezTo>
                <a:cubicBezTo>
                  <a:pt x="221046" y="77414"/>
                  <a:pt x="220351" y="71810"/>
                  <a:pt x="220351" y="66264"/>
                </a:cubicBezTo>
                <a:cubicBezTo>
                  <a:pt x="220351" y="30157"/>
                  <a:pt x="249753" y="751"/>
                  <a:pt x="285868" y="751"/>
                </a:cubicBezTo>
                <a:close/>
                <a:moveTo>
                  <a:pt x="114639" y="751"/>
                </a:moveTo>
                <a:lnTo>
                  <a:pt x="115275" y="751"/>
                </a:lnTo>
                <a:cubicBezTo>
                  <a:pt x="145256" y="751"/>
                  <a:pt x="171416" y="20971"/>
                  <a:pt x="178882" y="49915"/>
                </a:cubicBezTo>
                <a:cubicBezTo>
                  <a:pt x="180329" y="55403"/>
                  <a:pt x="181024" y="61007"/>
                  <a:pt x="181024" y="66553"/>
                </a:cubicBezTo>
                <a:cubicBezTo>
                  <a:pt x="181024" y="102718"/>
                  <a:pt x="151564" y="132124"/>
                  <a:pt x="115333" y="132124"/>
                </a:cubicBezTo>
                <a:lnTo>
                  <a:pt x="114754" y="132124"/>
                </a:lnTo>
                <a:cubicBezTo>
                  <a:pt x="84774" y="132124"/>
                  <a:pt x="58614" y="111904"/>
                  <a:pt x="51148" y="82960"/>
                </a:cubicBezTo>
                <a:cubicBezTo>
                  <a:pt x="49701" y="77472"/>
                  <a:pt x="49006" y="71868"/>
                  <a:pt x="49006" y="66322"/>
                </a:cubicBezTo>
                <a:cubicBezTo>
                  <a:pt x="49006" y="30157"/>
                  <a:pt x="78466" y="751"/>
                  <a:pt x="114639" y="751"/>
                </a:cubicBezTo>
                <a:close/>
                <a:moveTo>
                  <a:pt x="457410" y="423"/>
                </a:moveTo>
                <a:cubicBezTo>
                  <a:pt x="420880" y="423"/>
                  <a:pt x="391355" y="29894"/>
                  <a:pt x="391355" y="66356"/>
                </a:cubicBezTo>
                <a:cubicBezTo>
                  <a:pt x="391355" y="72135"/>
                  <a:pt x="392108" y="77740"/>
                  <a:pt x="393497" y="83056"/>
                </a:cubicBezTo>
                <a:cubicBezTo>
                  <a:pt x="400849" y="111487"/>
                  <a:pt x="426669" y="132521"/>
                  <a:pt x="457468" y="132521"/>
                </a:cubicBezTo>
                <a:lnTo>
                  <a:pt x="457815" y="132521"/>
                </a:lnTo>
                <a:lnTo>
                  <a:pt x="458104" y="132521"/>
                </a:lnTo>
                <a:cubicBezTo>
                  <a:pt x="494634" y="132521"/>
                  <a:pt x="524159" y="103050"/>
                  <a:pt x="524159" y="66587"/>
                </a:cubicBezTo>
                <a:cubicBezTo>
                  <a:pt x="524159" y="60809"/>
                  <a:pt x="523406" y="55204"/>
                  <a:pt x="522017" y="49887"/>
                </a:cubicBezTo>
                <a:cubicBezTo>
                  <a:pt x="514665" y="21457"/>
                  <a:pt x="488845" y="423"/>
                  <a:pt x="458046" y="423"/>
                </a:cubicBezTo>
                <a:lnTo>
                  <a:pt x="457699" y="423"/>
                </a:lnTo>
                <a:close/>
                <a:moveTo>
                  <a:pt x="114646" y="423"/>
                </a:moveTo>
                <a:cubicBezTo>
                  <a:pt x="78190" y="423"/>
                  <a:pt x="48620" y="29894"/>
                  <a:pt x="48620" y="66356"/>
                </a:cubicBezTo>
                <a:cubicBezTo>
                  <a:pt x="48620" y="72135"/>
                  <a:pt x="49372" y="77740"/>
                  <a:pt x="50761" y="83056"/>
                </a:cubicBezTo>
                <a:cubicBezTo>
                  <a:pt x="58110" y="111487"/>
                  <a:pt x="83977" y="132521"/>
                  <a:pt x="114762" y="132521"/>
                </a:cubicBezTo>
                <a:lnTo>
                  <a:pt x="115051" y="132521"/>
                </a:lnTo>
                <a:lnTo>
                  <a:pt x="115340" y="132521"/>
                </a:lnTo>
                <a:cubicBezTo>
                  <a:pt x="151854" y="132521"/>
                  <a:pt x="181424" y="103050"/>
                  <a:pt x="181424" y="66587"/>
                </a:cubicBezTo>
                <a:cubicBezTo>
                  <a:pt x="181424" y="60809"/>
                  <a:pt x="180614" y="55204"/>
                  <a:pt x="179225" y="49887"/>
                </a:cubicBezTo>
                <a:cubicBezTo>
                  <a:pt x="171934" y="21457"/>
                  <a:pt x="146067" y="423"/>
                  <a:pt x="115282" y="423"/>
                </a:cubicBezTo>
                <a:lnTo>
                  <a:pt x="114993" y="423"/>
                </a:lnTo>
                <a:close/>
                <a:moveTo>
                  <a:pt x="286036" y="397"/>
                </a:moveTo>
                <a:cubicBezTo>
                  <a:pt x="249522" y="282"/>
                  <a:pt x="219952" y="29874"/>
                  <a:pt x="219952" y="66286"/>
                </a:cubicBezTo>
                <a:cubicBezTo>
                  <a:pt x="219952" y="72066"/>
                  <a:pt x="220762" y="77672"/>
                  <a:pt x="222151" y="82990"/>
                </a:cubicBezTo>
                <a:cubicBezTo>
                  <a:pt x="229442" y="111484"/>
                  <a:pt x="255309" y="132522"/>
                  <a:pt x="286094" y="132522"/>
                </a:cubicBezTo>
                <a:lnTo>
                  <a:pt x="286383" y="132522"/>
                </a:lnTo>
                <a:lnTo>
                  <a:pt x="286730" y="132522"/>
                </a:lnTo>
                <a:cubicBezTo>
                  <a:pt x="323186" y="132522"/>
                  <a:pt x="352756" y="103045"/>
                  <a:pt x="352756" y="66575"/>
                </a:cubicBezTo>
                <a:cubicBezTo>
                  <a:pt x="352756" y="60796"/>
                  <a:pt x="352004" y="55189"/>
                  <a:pt x="350615" y="49872"/>
                </a:cubicBezTo>
                <a:cubicBezTo>
                  <a:pt x="343266" y="21436"/>
                  <a:pt x="317399" y="397"/>
                  <a:pt x="286614" y="397"/>
                </a:cubicBezTo>
                <a:lnTo>
                  <a:pt x="286325" y="397"/>
                </a:lnTo>
                <a:close/>
                <a:moveTo>
                  <a:pt x="457411" y="0"/>
                </a:moveTo>
                <a:lnTo>
                  <a:pt x="458047" y="0"/>
                </a:lnTo>
                <a:cubicBezTo>
                  <a:pt x="488359" y="0"/>
                  <a:pt x="514795" y="20451"/>
                  <a:pt x="522315" y="49741"/>
                </a:cubicBezTo>
                <a:cubicBezTo>
                  <a:pt x="523761" y="55230"/>
                  <a:pt x="524513" y="60891"/>
                  <a:pt x="524513" y="66553"/>
                </a:cubicBezTo>
                <a:cubicBezTo>
                  <a:pt x="524513" y="103122"/>
                  <a:pt x="494722" y="132875"/>
                  <a:pt x="458105" y="132875"/>
                </a:cubicBezTo>
                <a:lnTo>
                  <a:pt x="457469" y="132875"/>
                </a:lnTo>
                <a:cubicBezTo>
                  <a:pt x="427157" y="132875"/>
                  <a:pt x="400721" y="112424"/>
                  <a:pt x="393201" y="83133"/>
                </a:cubicBezTo>
                <a:cubicBezTo>
                  <a:pt x="391755" y="77645"/>
                  <a:pt x="391003" y="71983"/>
                  <a:pt x="391003" y="66322"/>
                </a:cubicBezTo>
                <a:cubicBezTo>
                  <a:pt x="391003" y="29752"/>
                  <a:pt x="420794" y="0"/>
                  <a:pt x="457411" y="0"/>
                </a:cubicBezTo>
                <a:close/>
                <a:moveTo>
                  <a:pt x="285868" y="0"/>
                </a:moveTo>
                <a:lnTo>
                  <a:pt x="286621" y="0"/>
                </a:lnTo>
                <a:cubicBezTo>
                  <a:pt x="316948" y="0"/>
                  <a:pt x="343456" y="20451"/>
                  <a:pt x="350980" y="49741"/>
                </a:cubicBezTo>
                <a:cubicBezTo>
                  <a:pt x="352427" y="55287"/>
                  <a:pt x="353179" y="60891"/>
                  <a:pt x="353179" y="66553"/>
                </a:cubicBezTo>
                <a:cubicBezTo>
                  <a:pt x="353179" y="103122"/>
                  <a:pt x="323372" y="132875"/>
                  <a:pt x="286736" y="132875"/>
                </a:cubicBezTo>
                <a:lnTo>
                  <a:pt x="286100" y="132875"/>
                </a:lnTo>
                <a:cubicBezTo>
                  <a:pt x="255772" y="132875"/>
                  <a:pt x="229322" y="112366"/>
                  <a:pt x="221740" y="83076"/>
                </a:cubicBezTo>
                <a:cubicBezTo>
                  <a:pt x="220294" y="77530"/>
                  <a:pt x="219599" y="71868"/>
                  <a:pt x="219599" y="66264"/>
                </a:cubicBezTo>
                <a:cubicBezTo>
                  <a:pt x="219599" y="29695"/>
                  <a:pt x="249348" y="0"/>
                  <a:pt x="285868" y="0"/>
                </a:cubicBezTo>
                <a:close/>
                <a:moveTo>
                  <a:pt x="114639" y="0"/>
                </a:moveTo>
                <a:lnTo>
                  <a:pt x="115275" y="0"/>
                </a:lnTo>
                <a:cubicBezTo>
                  <a:pt x="145603" y="0"/>
                  <a:pt x="172053" y="20451"/>
                  <a:pt x="179635" y="49741"/>
                </a:cubicBezTo>
                <a:cubicBezTo>
                  <a:pt x="181081" y="55230"/>
                  <a:pt x="181776" y="60891"/>
                  <a:pt x="181776" y="66553"/>
                </a:cubicBezTo>
                <a:cubicBezTo>
                  <a:pt x="181776" y="103122"/>
                  <a:pt x="151969" y="132875"/>
                  <a:pt x="115333" y="132875"/>
                </a:cubicBezTo>
                <a:lnTo>
                  <a:pt x="114754" y="132875"/>
                </a:lnTo>
                <a:cubicBezTo>
                  <a:pt x="84427" y="132875"/>
                  <a:pt x="57919" y="112424"/>
                  <a:pt x="50395" y="83133"/>
                </a:cubicBezTo>
                <a:cubicBezTo>
                  <a:pt x="48948" y="77645"/>
                  <a:pt x="48196" y="71983"/>
                  <a:pt x="48196" y="66322"/>
                </a:cubicBezTo>
                <a:cubicBezTo>
                  <a:pt x="48196" y="29752"/>
                  <a:pt x="78003" y="0"/>
                  <a:pt x="114639" y="0"/>
                </a:cubicBezTo>
                <a:close/>
              </a:path>
            </a:pathLst>
          </a:custGeom>
          <a:solidFill>
            <a:schemeClr val="accent1"/>
          </a:solidFill>
          <a:ln>
            <a:noFill/>
          </a:ln>
          <a:effectLst/>
        </p:spPr>
        <p:txBody>
          <a:bodyPr wrap="none" lIns="91424" tIns="45713" rIns="91424" bIns="45713"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1" name="Round Same Side Corner Rectangle 29">
            <a:extLst>
              <a:ext uri="{FF2B5EF4-FFF2-40B4-BE49-F238E27FC236}">
                <a16:creationId xmlns:a16="http://schemas.microsoft.com/office/drawing/2014/main" id="{CE3A2ECC-3A48-4111-885D-035A765C9CA6}"/>
              </a:ext>
            </a:extLst>
          </p:cNvPr>
          <p:cNvSpPr/>
          <p:nvPr/>
        </p:nvSpPr>
        <p:spPr>
          <a:xfrm rot="5400000">
            <a:off x="8918448" y="1330267"/>
            <a:ext cx="372265" cy="1906332"/>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2" name="Round Same Side Corner Rectangle 30">
            <a:extLst>
              <a:ext uri="{FF2B5EF4-FFF2-40B4-BE49-F238E27FC236}">
                <a16:creationId xmlns:a16="http://schemas.microsoft.com/office/drawing/2014/main" id="{3CB36D4D-7C30-4255-B785-12100288BE22}"/>
              </a:ext>
            </a:extLst>
          </p:cNvPr>
          <p:cNvSpPr/>
          <p:nvPr/>
        </p:nvSpPr>
        <p:spPr>
          <a:xfrm rot="5400000">
            <a:off x="8909944" y="2610643"/>
            <a:ext cx="372268" cy="1906332"/>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3" name="Round Same Side Corner Rectangle 34">
            <a:extLst>
              <a:ext uri="{FF2B5EF4-FFF2-40B4-BE49-F238E27FC236}">
                <a16:creationId xmlns:a16="http://schemas.microsoft.com/office/drawing/2014/main" id="{ECDC0976-E66A-44EB-9468-4C94CEAC8B00}"/>
              </a:ext>
            </a:extLst>
          </p:cNvPr>
          <p:cNvSpPr/>
          <p:nvPr/>
        </p:nvSpPr>
        <p:spPr>
          <a:xfrm rot="5400000">
            <a:off x="8919469" y="3813925"/>
            <a:ext cx="370224" cy="1906332"/>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4" name="Round Same Side Corner Rectangle 45">
            <a:extLst>
              <a:ext uri="{FF2B5EF4-FFF2-40B4-BE49-F238E27FC236}">
                <a16:creationId xmlns:a16="http://schemas.microsoft.com/office/drawing/2014/main" id="{9501D04C-6B12-4C34-A546-EBA46BF56413}"/>
              </a:ext>
            </a:extLst>
          </p:cNvPr>
          <p:cNvSpPr/>
          <p:nvPr/>
        </p:nvSpPr>
        <p:spPr>
          <a:xfrm rot="16200000">
            <a:off x="7659753" y="1971363"/>
            <a:ext cx="372265" cy="624990"/>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5" name="Round Same Side Corner Rectangle 46">
            <a:extLst>
              <a:ext uri="{FF2B5EF4-FFF2-40B4-BE49-F238E27FC236}">
                <a16:creationId xmlns:a16="http://schemas.microsoft.com/office/drawing/2014/main" id="{F6A94C33-F253-42DB-ACB0-A0A56072D6AC}"/>
              </a:ext>
            </a:extLst>
          </p:cNvPr>
          <p:cNvSpPr/>
          <p:nvPr/>
        </p:nvSpPr>
        <p:spPr>
          <a:xfrm rot="16200000">
            <a:off x="7651171" y="3251312"/>
            <a:ext cx="372265" cy="624990"/>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6" name="Round Same Side Corner Rectangle 47">
            <a:extLst>
              <a:ext uri="{FF2B5EF4-FFF2-40B4-BE49-F238E27FC236}">
                <a16:creationId xmlns:a16="http://schemas.microsoft.com/office/drawing/2014/main" id="{A830F93B-4E8D-43F1-9923-A2A76758CEC5}"/>
              </a:ext>
            </a:extLst>
          </p:cNvPr>
          <p:cNvSpPr/>
          <p:nvPr/>
        </p:nvSpPr>
        <p:spPr>
          <a:xfrm rot="16200000">
            <a:off x="7655423" y="4455614"/>
            <a:ext cx="372265" cy="624990"/>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7" name="Round Same Side Corner Rectangle 55">
            <a:extLst>
              <a:ext uri="{FF2B5EF4-FFF2-40B4-BE49-F238E27FC236}">
                <a16:creationId xmlns:a16="http://schemas.microsoft.com/office/drawing/2014/main" id="{FE63D65C-6E35-4561-A8FF-362E02194A1F}"/>
              </a:ext>
            </a:extLst>
          </p:cNvPr>
          <p:cNvSpPr/>
          <p:nvPr/>
        </p:nvSpPr>
        <p:spPr>
          <a:xfrm rot="16200000" flipH="1">
            <a:off x="2862318" y="1352086"/>
            <a:ext cx="372265" cy="1908103"/>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8" name="Round Same Side Corner Rectangle 56">
            <a:extLst>
              <a:ext uri="{FF2B5EF4-FFF2-40B4-BE49-F238E27FC236}">
                <a16:creationId xmlns:a16="http://schemas.microsoft.com/office/drawing/2014/main" id="{0164ED98-36C9-49C4-9AEC-1F27A92694AE}"/>
              </a:ext>
            </a:extLst>
          </p:cNvPr>
          <p:cNvSpPr/>
          <p:nvPr/>
        </p:nvSpPr>
        <p:spPr>
          <a:xfrm rot="16200000" flipH="1">
            <a:off x="2870827" y="2626683"/>
            <a:ext cx="372265" cy="1908103"/>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9" name="Round Same Side Corner Rectangle 57">
            <a:extLst>
              <a:ext uri="{FF2B5EF4-FFF2-40B4-BE49-F238E27FC236}">
                <a16:creationId xmlns:a16="http://schemas.microsoft.com/office/drawing/2014/main" id="{C4F02687-35DA-4BEB-B24A-4AE45E236974}"/>
              </a:ext>
            </a:extLst>
          </p:cNvPr>
          <p:cNvSpPr/>
          <p:nvPr/>
        </p:nvSpPr>
        <p:spPr>
          <a:xfrm rot="16200000" flipH="1">
            <a:off x="2862318" y="3838844"/>
            <a:ext cx="372265" cy="1908103"/>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0" name="Round Same Side Corner Rectangle 86">
            <a:extLst>
              <a:ext uri="{FF2B5EF4-FFF2-40B4-BE49-F238E27FC236}">
                <a16:creationId xmlns:a16="http://schemas.microsoft.com/office/drawing/2014/main" id="{CA8D2320-090E-4C2F-8B9C-8745BA54B7AE}"/>
              </a:ext>
            </a:extLst>
          </p:cNvPr>
          <p:cNvSpPr/>
          <p:nvPr/>
        </p:nvSpPr>
        <p:spPr>
          <a:xfrm rot="5400000" flipH="1">
            <a:off x="4122191" y="1993777"/>
            <a:ext cx="372265" cy="625570"/>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1" name="Round Same Side Corner Rectangle 87">
            <a:extLst>
              <a:ext uri="{FF2B5EF4-FFF2-40B4-BE49-F238E27FC236}">
                <a16:creationId xmlns:a16="http://schemas.microsoft.com/office/drawing/2014/main" id="{FB2A6E62-E728-4214-9E40-ECFA27D5CDC8}"/>
              </a:ext>
            </a:extLst>
          </p:cNvPr>
          <p:cNvSpPr/>
          <p:nvPr/>
        </p:nvSpPr>
        <p:spPr>
          <a:xfrm rot="5400000" flipH="1">
            <a:off x="4130782" y="3273726"/>
            <a:ext cx="372265" cy="625570"/>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2" name="Round Same Side Corner Rectangle 88">
            <a:extLst>
              <a:ext uri="{FF2B5EF4-FFF2-40B4-BE49-F238E27FC236}">
                <a16:creationId xmlns:a16="http://schemas.microsoft.com/office/drawing/2014/main" id="{46257DEF-C64E-477D-8DF4-B03E94228FDF}"/>
              </a:ext>
            </a:extLst>
          </p:cNvPr>
          <p:cNvSpPr/>
          <p:nvPr/>
        </p:nvSpPr>
        <p:spPr>
          <a:xfrm rot="5400000" flipH="1">
            <a:off x="4126525" y="4478028"/>
            <a:ext cx="372265" cy="625570"/>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46235" tIns="73117" rIns="146235" bIns="73117" rtlCol="0" anchor="ctr"/>
          <a:lstStyle/>
          <a:p>
            <a:pPr algn="ctr"/>
            <a:endParaRPr lang="bg-BG"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3" name="Freeform 3">
            <a:extLst>
              <a:ext uri="{FF2B5EF4-FFF2-40B4-BE49-F238E27FC236}">
                <a16:creationId xmlns:a16="http://schemas.microsoft.com/office/drawing/2014/main" id="{C1B5C932-04EC-4146-96F2-F0E831081F20}"/>
              </a:ext>
            </a:extLst>
          </p:cNvPr>
          <p:cNvSpPr>
            <a:spLocks noChangeArrowheads="1"/>
          </p:cNvSpPr>
          <p:nvPr/>
        </p:nvSpPr>
        <p:spPr bwMode="auto">
          <a:xfrm>
            <a:off x="4159435" y="3441997"/>
            <a:ext cx="272995" cy="297961"/>
          </a:xfrm>
          <a:custGeom>
            <a:avLst/>
            <a:gdLst>
              <a:gd name="connsiteX0" fmla="*/ 243589 w 557114"/>
              <a:gd name="connsiteY0" fmla="*/ 355438 h 608062"/>
              <a:gd name="connsiteX1" fmla="*/ 277656 w 557114"/>
              <a:gd name="connsiteY1" fmla="*/ 355438 h 608062"/>
              <a:gd name="connsiteX2" fmla="*/ 277940 w 557114"/>
              <a:gd name="connsiteY2" fmla="*/ 355438 h 608062"/>
              <a:gd name="connsiteX3" fmla="*/ 278604 w 557114"/>
              <a:gd name="connsiteY3" fmla="*/ 355438 h 608062"/>
              <a:gd name="connsiteX4" fmla="*/ 279174 w 557114"/>
              <a:gd name="connsiteY4" fmla="*/ 355438 h 608062"/>
              <a:gd name="connsiteX5" fmla="*/ 279458 w 557114"/>
              <a:gd name="connsiteY5" fmla="*/ 355438 h 608062"/>
              <a:gd name="connsiteX6" fmla="*/ 279553 w 557114"/>
              <a:gd name="connsiteY6" fmla="*/ 355438 h 608062"/>
              <a:gd name="connsiteX7" fmla="*/ 313620 w 557114"/>
              <a:gd name="connsiteY7" fmla="*/ 355438 h 608062"/>
              <a:gd name="connsiteX8" fmla="*/ 324438 w 557114"/>
              <a:gd name="connsiteY8" fmla="*/ 375432 h 608062"/>
              <a:gd name="connsiteX9" fmla="*/ 298152 w 557114"/>
              <a:gd name="connsiteY9" fmla="*/ 430202 h 608062"/>
              <a:gd name="connsiteX10" fmla="*/ 301948 w 557114"/>
              <a:gd name="connsiteY10" fmla="*/ 510272 h 608062"/>
              <a:gd name="connsiteX11" fmla="*/ 356891 w 557114"/>
              <a:gd name="connsiteY11" fmla="*/ 389172 h 608062"/>
              <a:gd name="connsiteX12" fmla="*/ 356986 w 557114"/>
              <a:gd name="connsiteY12" fmla="*/ 389172 h 608062"/>
              <a:gd name="connsiteX13" fmla="*/ 376628 w 557114"/>
              <a:gd name="connsiteY13" fmla="*/ 375337 h 608062"/>
              <a:gd name="connsiteX14" fmla="*/ 383556 w 557114"/>
              <a:gd name="connsiteY14" fmla="*/ 376474 h 608062"/>
              <a:gd name="connsiteX15" fmla="*/ 383745 w 557114"/>
              <a:gd name="connsiteY15" fmla="*/ 376569 h 608062"/>
              <a:gd name="connsiteX16" fmla="*/ 518588 w 557114"/>
              <a:gd name="connsiteY16" fmla="*/ 438920 h 608062"/>
              <a:gd name="connsiteX17" fmla="*/ 557114 w 557114"/>
              <a:gd name="connsiteY17" fmla="*/ 482224 h 608062"/>
              <a:gd name="connsiteX18" fmla="*/ 557114 w 557114"/>
              <a:gd name="connsiteY18" fmla="*/ 608062 h 608062"/>
              <a:gd name="connsiteX19" fmla="*/ 279743 w 557114"/>
              <a:gd name="connsiteY19" fmla="*/ 608062 h 608062"/>
              <a:gd name="connsiteX20" fmla="*/ 279458 w 557114"/>
              <a:gd name="connsiteY20" fmla="*/ 608062 h 608062"/>
              <a:gd name="connsiteX21" fmla="*/ 279364 w 557114"/>
              <a:gd name="connsiteY21" fmla="*/ 608062 h 608062"/>
              <a:gd name="connsiteX22" fmla="*/ 279174 w 557114"/>
              <a:gd name="connsiteY22" fmla="*/ 608062 h 608062"/>
              <a:gd name="connsiteX23" fmla="*/ 278984 w 557114"/>
              <a:gd name="connsiteY23" fmla="*/ 608062 h 608062"/>
              <a:gd name="connsiteX24" fmla="*/ 278604 w 557114"/>
              <a:gd name="connsiteY24" fmla="*/ 608062 h 608062"/>
              <a:gd name="connsiteX25" fmla="*/ 278130 w 557114"/>
              <a:gd name="connsiteY25" fmla="*/ 608062 h 608062"/>
              <a:gd name="connsiteX26" fmla="*/ 277940 w 557114"/>
              <a:gd name="connsiteY26" fmla="*/ 608062 h 608062"/>
              <a:gd name="connsiteX27" fmla="*/ 277845 w 557114"/>
              <a:gd name="connsiteY27" fmla="*/ 608062 h 608062"/>
              <a:gd name="connsiteX28" fmla="*/ 277750 w 557114"/>
              <a:gd name="connsiteY28" fmla="*/ 608062 h 608062"/>
              <a:gd name="connsiteX29" fmla="*/ 277656 w 557114"/>
              <a:gd name="connsiteY29" fmla="*/ 608062 h 608062"/>
              <a:gd name="connsiteX30" fmla="*/ 277371 w 557114"/>
              <a:gd name="connsiteY30" fmla="*/ 608062 h 608062"/>
              <a:gd name="connsiteX31" fmla="*/ 0 w 557114"/>
              <a:gd name="connsiteY31" fmla="*/ 608062 h 608062"/>
              <a:gd name="connsiteX32" fmla="*/ 0 w 557114"/>
              <a:gd name="connsiteY32" fmla="*/ 482224 h 608062"/>
              <a:gd name="connsiteX33" fmla="*/ 38621 w 557114"/>
              <a:gd name="connsiteY33" fmla="*/ 438920 h 608062"/>
              <a:gd name="connsiteX34" fmla="*/ 173464 w 557114"/>
              <a:gd name="connsiteY34" fmla="*/ 376569 h 608062"/>
              <a:gd name="connsiteX35" fmla="*/ 173558 w 557114"/>
              <a:gd name="connsiteY35" fmla="*/ 376474 h 608062"/>
              <a:gd name="connsiteX36" fmla="*/ 180486 w 557114"/>
              <a:gd name="connsiteY36" fmla="*/ 375337 h 608062"/>
              <a:gd name="connsiteX37" fmla="*/ 200223 w 557114"/>
              <a:gd name="connsiteY37" fmla="*/ 389172 h 608062"/>
              <a:gd name="connsiteX38" fmla="*/ 255166 w 557114"/>
              <a:gd name="connsiteY38" fmla="*/ 510272 h 608062"/>
              <a:gd name="connsiteX39" fmla="*/ 258962 w 557114"/>
              <a:gd name="connsiteY39" fmla="*/ 430202 h 608062"/>
              <a:gd name="connsiteX40" fmla="*/ 232676 w 557114"/>
              <a:gd name="connsiteY40" fmla="*/ 375432 h 608062"/>
              <a:gd name="connsiteX41" fmla="*/ 243589 w 557114"/>
              <a:gd name="connsiteY41" fmla="*/ 355438 h 608062"/>
              <a:gd name="connsiteX42" fmla="*/ 276250 w 557114"/>
              <a:gd name="connsiteY42" fmla="*/ 0 h 608062"/>
              <a:gd name="connsiteX43" fmla="*/ 277674 w 557114"/>
              <a:gd name="connsiteY43" fmla="*/ 0 h 608062"/>
              <a:gd name="connsiteX44" fmla="*/ 277863 w 557114"/>
              <a:gd name="connsiteY44" fmla="*/ 0 h 608062"/>
              <a:gd name="connsiteX45" fmla="*/ 277958 w 557114"/>
              <a:gd name="connsiteY45" fmla="*/ 0 h 608062"/>
              <a:gd name="connsiteX46" fmla="*/ 279382 w 557114"/>
              <a:gd name="connsiteY46" fmla="*/ 0 h 608062"/>
              <a:gd name="connsiteX47" fmla="*/ 402570 w 557114"/>
              <a:gd name="connsiteY47" fmla="*/ 104895 h 608062"/>
              <a:gd name="connsiteX48" fmla="*/ 394693 w 557114"/>
              <a:gd name="connsiteY48" fmla="*/ 159001 h 608062"/>
              <a:gd name="connsiteX49" fmla="*/ 405892 w 557114"/>
              <a:gd name="connsiteY49" fmla="*/ 184774 h 608062"/>
              <a:gd name="connsiteX50" fmla="*/ 377040 w 557114"/>
              <a:gd name="connsiteY50" fmla="*/ 236890 h 608062"/>
              <a:gd name="connsiteX51" fmla="*/ 315731 w 557114"/>
              <a:gd name="connsiteY51" fmla="*/ 311274 h 608062"/>
              <a:gd name="connsiteX52" fmla="*/ 277958 w 557114"/>
              <a:gd name="connsiteY52" fmla="*/ 319707 h 608062"/>
              <a:gd name="connsiteX53" fmla="*/ 277958 w 557114"/>
              <a:gd name="connsiteY53" fmla="*/ 319802 h 608062"/>
              <a:gd name="connsiteX54" fmla="*/ 277863 w 557114"/>
              <a:gd name="connsiteY54" fmla="*/ 319802 h 608062"/>
              <a:gd name="connsiteX55" fmla="*/ 277674 w 557114"/>
              <a:gd name="connsiteY55" fmla="*/ 319802 h 608062"/>
              <a:gd name="connsiteX56" fmla="*/ 277674 w 557114"/>
              <a:gd name="connsiteY56" fmla="*/ 319707 h 608062"/>
              <a:gd name="connsiteX57" fmla="*/ 239901 w 557114"/>
              <a:gd name="connsiteY57" fmla="*/ 311274 h 608062"/>
              <a:gd name="connsiteX58" fmla="*/ 178592 w 557114"/>
              <a:gd name="connsiteY58" fmla="*/ 236890 h 608062"/>
              <a:gd name="connsiteX59" fmla="*/ 149740 w 557114"/>
              <a:gd name="connsiteY59" fmla="*/ 184774 h 608062"/>
              <a:gd name="connsiteX60" fmla="*/ 161034 w 557114"/>
              <a:gd name="connsiteY60" fmla="*/ 159001 h 608062"/>
              <a:gd name="connsiteX61" fmla="*/ 153062 w 557114"/>
              <a:gd name="connsiteY61" fmla="*/ 104895 h 608062"/>
              <a:gd name="connsiteX62" fmla="*/ 276250 w 557114"/>
              <a:gd name="connsiteY62" fmla="*/ 0 h 60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57114" h="608062">
                <a:moveTo>
                  <a:pt x="243589" y="355438"/>
                </a:moveTo>
                <a:lnTo>
                  <a:pt x="277656" y="355438"/>
                </a:lnTo>
                <a:lnTo>
                  <a:pt x="277940" y="355438"/>
                </a:lnTo>
                <a:lnTo>
                  <a:pt x="278604" y="355438"/>
                </a:lnTo>
                <a:lnTo>
                  <a:pt x="279174" y="355438"/>
                </a:lnTo>
                <a:lnTo>
                  <a:pt x="279458" y="355438"/>
                </a:lnTo>
                <a:lnTo>
                  <a:pt x="279553" y="355438"/>
                </a:lnTo>
                <a:lnTo>
                  <a:pt x="313620" y="355438"/>
                </a:lnTo>
                <a:cubicBezTo>
                  <a:pt x="325007" y="355438"/>
                  <a:pt x="330511" y="364630"/>
                  <a:pt x="324438" y="375432"/>
                </a:cubicBezTo>
                <a:cubicBezTo>
                  <a:pt x="321781" y="379980"/>
                  <a:pt x="298152" y="430202"/>
                  <a:pt x="298152" y="430202"/>
                </a:cubicBezTo>
                <a:lnTo>
                  <a:pt x="301948" y="510272"/>
                </a:lnTo>
                <a:cubicBezTo>
                  <a:pt x="317700" y="481655"/>
                  <a:pt x="343131" y="422432"/>
                  <a:pt x="356891" y="389172"/>
                </a:cubicBezTo>
                <a:cubicBezTo>
                  <a:pt x="356891" y="389172"/>
                  <a:pt x="356891" y="389172"/>
                  <a:pt x="356986" y="389172"/>
                </a:cubicBezTo>
                <a:cubicBezTo>
                  <a:pt x="359832" y="381117"/>
                  <a:pt x="367519" y="375337"/>
                  <a:pt x="376628" y="375337"/>
                </a:cubicBezTo>
                <a:cubicBezTo>
                  <a:pt x="379096" y="375337"/>
                  <a:pt x="381373" y="375716"/>
                  <a:pt x="383556" y="376474"/>
                </a:cubicBezTo>
                <a:cubicBezTo>
                  <a:pt x="383650" y="376474"/>
                  <a:pt x="383650" y="376474"/>
                  <a:pt x="383745" y="376569"/>
                </a:cubicBezTo>
                <a:cubicBezTo>
                  <a:pt x="387446" y="377706"/>
                  <a:pt x="464973" y="411724"/>
                  <a:pt x="518588" y="438920"/>
                </a:cubicBezTo>
                <a:cubicBezTo>
                  <a:pt x="542595" y="451049"/>
                  <a:pt x="557114" y="466305"/>
                  <a:pt x="557114" y="482224"/>
                </a:cubicBezTo>
                <a:lnTo>
                  <a:pt x="557114" y="608062"/>
                </a:lnTo>
                <a:lnTo>
                  <a:pt x="279743" y="608062"/>
                </a:lnTo>
                <a:lnTo>
                  <a:pt x="279458" y="608062"/>
                </a:lnTo>
                <a:lnTo>
                  <a:pt x="279364" y="608062"/>
                </a:lnTo>
                <a:lnTo>
                  <a:pt x="279174" y="608062"/>
                </a:lnTo>
                <a:lnTo>
                  <a:pt x="278984" y="608062"/>
                </a:lnTo>
                <a:lnTo>
                  <a:pt x="278604" y="608062"/>
                </a:lnTo>
                <a:lnTo>
                  <a:pt x="278130" y="608062"/>
                </a:lnTo>
                <a:lnTo>
                  <a:pt x="277940" y="608062"/>
                </a:lnTo>
                <a:lnTo>
                  <a:pt x="277845" y="608062"/>
                </a:lnTo>
                <a:lnTo>
                  <a:pt x="277750" y="608062"/>
                </a:lnTo>
                <a:lnTo>
                  <a:pt x="277656" y="608062"/>
                </a:lnTo>
                <a:lnTo>
                  <a:pt x="277371" y="608062"/>
                </a:lnTo>
                <a:lnTo>
                  <a:pt x="0" y="608062"/>
                </a:lnTo>
                <a:lnTo>
                  <a:pt x="0" y="482224"/>
                </a:lnTo>
                <a:cubicBezTo>
                  <a:pt x="0" y="466305"/>
                  <a:pt x="14519" y="451049"/>
                  <a:pt x="38621" y="438920"/>
                </a:cubicBezTo>
                <a:cubicBezTo>
                  <a:pt x="92141" y="411724"/>
                  <a:pt x="169668" y="377706"/>
                  <a:pt x="173464" y="376569"/>
                </a:cubicBezTo>
                <a:cubicBezTo>
                  <a:pt x="173464" y="376474"/>
                  <a:pt x="173464" y="376474"/>
                  <a:pt x="173558" y="376474"/>
                </a:cubicBezTo>
                <a:cubicBezTo>
                  <a:pt x="175741" y="375716"/>
                  <a:pt x="178018" y="375337"/>
                  <a:pt x="180486" y="375337"/>
                </a:cubicBezTo>
                <a:cubicBezTo>
                  <a:pt x="189595" y="375337"/>
                  <a:pt x="197282" y="381117"/>
                  <a:pt x="200223" y="389172"/>
                </a:cubicBezTo>
                <a:cubicBezTo>
                  <a:pt x="214078" y="422432"/>
                  <a:pt x="239414" y="481655"/>
                  <a:pt x="255166" y="510272"/>
                </a:cubicBezTo>
                <a:lnTo>
                  <a:pt x="258962" y="430202"/>
                </a:lnTo>
                <a:cubicBezTo>
                  <a:pt x="258962" y="430202"/>
                  <a:pt x="235333" y="379980"/>
                  <a:pt x="232676" y="375432"/>
                </a:cubicBezTo>
                <a:cubicBezTo>
                  <a:pt x="226603" y="364630"/>
                  <a:pt x="232107" y="355438"/>
                  <a:pt x="243589" y="355438"/>
                </a:cubicBezTo>
                <a:close/>
                <a:moveTo>
                  <a:pt x="276250" y="0"/>
                </a:moveTo>
                <a:cubicBezTo>
                  <a:pt x="276725" y="0"/>
                  <a:pt x="277199" y="0"/>
                  <a:pt x="277674" y="0"/>
                </a:cubicBezTo>
                <a:cubicBezTo>
                  <a:pt x="277769" y="0"/>
                  <a:pt x="277769" y="0"/>
                  <a:pt x="277863" y="0"/>
                </a:cubicBezTo>
                <a:cubicBezTo>
                  <a:pt x="277863" y="0"/>
                  <a:pt x="277863" y="0"/>
                  <a:pt x="277958" y="0"/>
                </a:cubicBezTo>
                <a:cubicBezTo>
                  <a:pt x="278433" y="0"/>
                  <a:pt x="278907" y="0"/>
                  <a:pt x="279382" y="0"/>
                </a:cubicBezTo>
                <a:cubicBezTo>
                  <a:pt x="385487" y="0"/>
                  <a:pt x="405417" y="75615"/>
                  <a:pt x="402570" y="104895"/>
                </a:cubicBezTo>
                <a:cubicBezTo>
                  <a:pt x="400387" y="128395"/>
                  <a:pt x="394693" y="159001"/>
                  <a:pt x="394693" y="159001"/>
                </a:cubicBezTo>
                <a:cubicBezTo>
                  <a:pt x="394693" y="159001"/>
                  <a:pt x="405892" y="164118"/>
                  <a:pt x="405892" y="184774"/>
                </a:cubicBezTo>
                <a:cubicBezTo>
                  <a:pt x="402001" y="236511"/>
                  <a:pt x="381311" y="214149"/>
                  <a:pt x="377040" y="236890"/>
                </a:cubicBezTo>
                <a:cubicBezTo>
                  <a:pt x="370017" y="274603"/>
                  <a:pt x="336610" y="301893"/>
                  <a:pt x="315731" y="311274"/>
                </a:cubicBezTo>
                <a:cubicBezTo>
                  <a:pt x="303583" y="316770"/>
                  <a:pt x="291055" y="319518"/>
                  <a:pt x="277958" y="319707"/>
                </a:cubicBezTo>
                <a:lnTo>
                  <a:pt x="277958" y="319802"/>
                </a:lnTo>
                <a:cubicBezTo>
                  <a:pt x="277863" y="319802"/>
                  <a:pt x="277863" y="319802"/>
                  <a:pt x="277863" y="319802"/>
                </a:cubicBezTo>
                <a:cubicBezTo>
                  <a:pt x="277769" y="319802"/>
                  <a:pt x="277769" y="319802"/>
                  <a:pt x="277674" y="319802"/>
                </a:cubicBezTo>
                <a:lnTo>
                  <a:pt x="277674" y="319707"/>
                </a:lnTo>
                <a:cubicBezTo>
                  <a:pt x="264577" y="319518"/>
                  <a:pt x="252049" y="316770"/>
                  <a:pt x="239901" y="311274"/>
                </a:cubicBezTo>
                <a:cubicBezTo>
                  <a:pt x="219022" y="301893"/>
                  <a:pt x="185615" y="274603"/>
                  <a:pt x="178592" y="236890"/>
                </a:cubicBezTo>
                <a:cubicBezTo>
                  <a:pt x="174321" y="214149"/>
                  <a:pt x="153631" y="236511"/>
                  <a:pt x="149740" y="184774"/>
                </a:cubicBezTo>
                <a:cubicBezTo>
                  <a:pt x="149740" y="164118"/>
                  <a:pt x="161034" y="159001"/>
                  <a:pt x="161034" y="159001"/>
                </a:cubicBezTo>
                <a:cubicBezTo>
                  <a:pt x="161034" y="159001"/>
                  <a:pt x="155245" y="128395"/>
                  <a:pt x="153062" y="104895"/>
                </a:cubicBezTo>
                <a:cubicBezTo>
                  <a:pt x="150215" y="75615"/>
                  <a:pt x="170145" y="0"/>
                  <a:pt x="276250" y="0"/>
                </a:cubicBezTo>
                <a:close/>
              </a:path>
            </a:pathLst>
          </a:custGeom>
          <a:solidFill>
            <a:schemeClr val="bg1"/>
          </a:solidFill>
          <a:ln>
            <a:noFill/>
          </a:ln>
          <a:effec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4" name="Freeform 9">
            <a:extLst>
              <a:ext uri="{FF2B5EF4-FFF2-40B4-BE49-F238E27FC236}">
                <a16:creationId xmlns:a16="http://schemas.microsoft.com/office/drawing/2014/main" id="{974E420D-03C5-477D-A82C-F0034EF9076D}"/>
              </a:ext>
            </a:extLst>
          </p:cNvPr>
          <p:cNvSpPr>
            <a:spLocks noChangeArrowheads="1"/>
          </p:cNvSpPr>
          <p:nvPr/>
        </p:nvSpPr>
        <p:spPr bwMode="auto">
          <a:xfrm>
            <a:off x="7677137" y="2162687"/>
            <a:ext cx="255816" cy="226620"/>
          </a:xfrm>
          <a:custGeom>
            <a:avLst/>
            <a:gdLst>
              <a:gd name="T0" fmla="*/ 5423 w 6499"/>
              <a:gd name="T1" fmla="*/ 940 h 5766"/>
              <a:gd name="T2" fmla="*/ 6499 w 6499"/>
              <a:gd name="T3" fmla="*/ 7 h 5766"/>
              <a:gd name="T4" fmla="*/ 4987 w 6499"/>
              <a:gd name="T5" fmla="*/ 792 h 5766"/>
              <a:gd name="T6" fmla="*/ 3216 w 6499"/>
              <a:gd name="T7" fmla="*/ 716 h 5766"/>
              <a:gd name="T8" fmla="*/ 1453 w 6499"/>
              <a:gd name="T9" fmla="*/ 667 h 5766"/>
              <a:gd name="T10" fmla="*/ 0 w 6499"/>
              <a:gd name="T11" fmla="*/ 2664 h 5766"/>
              <a:gd name="T12" fmla="*/ 661 w 6499"/>
              <a:gd name="T13" fmla="*/ 3284 h 5766"/>
              <a:gd name="T14" fmla="*/ 448 w 6499"/>
              <a:gd name="T15" fmla="*/ 4071 h 5766"/>
              <a:gd name="T16" fmla="*/ 844 w 6499"/>
              <a:gd name="T17" fmla="*/ 4279 h 5766"/>
              <a:gd name="T18" fmla="*/ 1080 w 6499"/>
              <a:gd name="T19" fmla="*/ 4576 h 5766"/>
              <a:gd name="T20" fmla="*/ 1583 w 6499"/>
              <a:gd name="T21" fmla="*/ 4775 h 5766"/>
              <a:gd name="T22" fmla="*/ 2017 w 6499"/>
              <a:gd name="T23" fmla="*/ 5327 h 5766"/>
              <a:gd name="T24" fmla="*/ 2405 w 6499"/>
              <a:gd name="T25" fmla="*/ 5234 h 5766"/>
              <a:gd name="T26" fmla="*/ 2535 w 6499"/>
              <a:gd name="T27" fmla="*/ 5395 h 5766"/>
              <a:gd name="T28" fmla="*/ 2876 w 6499"/>
              <a:gd name="T29" fmla="*/ 5576 h 5766"/>
              <a:gd name="T30" fmla="*/ 3165 w 6499"/>
              <a:gd name="T31" fmla="*/ 5494 h 5766"/>
              <a:gd name="T32" fmla="*/ 3701 w 6499"/>
              <a:gd name="T33" fmla="*/ 5660 h 5766"/>
              <a:gd name="T34" fmla="*/ 3832 w 6499"/>
              <a:gd name="T35" fmla="*/ 5267 h 5766"/>
              <a:gd name="T36" fmla="*/ 4495 w 6499"/>
              <a:gd name="T37" fmla="*/ 4970 h 5766"/>
              <a:gd name="T38" fmla="*/ 4988 w 6499"/>
              <a:gd name="T39" fmla="*/ 5020 h 5766"/>
              <a:gd name="T40" fmla="*/ 5597 w 6499"/>
              <a:gd name="T41" fmla="*/ 4588 h 5766"/>
              <a:gd name="T42" fmla="*/ 5503 w 6499"/>
              <a:gd name="T43" fmla="*/ 3760 h 5766"/>
              <a:gd name="T44" fmla="*/ 6296 w 6499"/>
              <a:gd name="T45" fmla="*/ 2963 h 5766"/>
              <a:gd name="T46" fmla="*/ 6499 w 6499"/>
              <a:gd name="T47" fmla="*/ 2528 h 5766"/>
              <a:gd name="T48" fmla="*/ 5795 w 6499"/>
              <a:gd name="T49" fmla="*/ 3035 h 5766"/>
              <a:gd name="T50" fmla="*/ 4857 w 6499"/>
              <a:gd name="T51" fmla="*/ 3514 h 5766"/>
              <a:gd name="T52" fmla="*/ 4769 w 6499"/>
              <a:gd name="T53" fmla="*/ 4088 h 5766"/>
              <a:gd name="T54" fmla="*/ 4331 w 6499"/>
              <a:gd name="T55" fmla="*/ 4082 h 5766"/>
              <a:gd name="T56" fmla="*/ 4173 w 6499"/>
              <a:gd name="T57" fmla="*/ 4456 h 5766"/>
              <a:gd name="T58" fmla="*/ 3747 w 6499"/>
              <a:gd name="T59" fmla="*/ 4507 h 5766"/>
              <a:gd name="T60" fmla="*/ 3473 w 6499"/>
              <a:gd name="T61" fmla="*/ 4915 h 5766"/>
              <a:gd name="T62" fmla="*/ 3065 w 6499"/>
              <a:gd name="T63" fmla="*/ 5251 h 5766"/>
              <a:gd name="T64" fmla="*/ 2867 w 6499"/>
              <a:gd name="T65" fmla="*/ 5322 h 5766"/>
              <a:gd name="T66" fmla="*/ 2707 w 6499"/>
              <a:gd name="T67" fmla="*/ 5102 h 5766"/>
              <a:gd name="T68" fmla="*/ 3423 w 6499"/>
              <a:gd name="T69" fmla="*/ 4496 h 5766"/>
              <a:gd name="T70" fmla="*/ 3345 w 6499"/>
              <a:gd name="T71" fmla="*/ 4266 h 5766"/>
              <a:gd name="T72" fmla="*/ 2255 w 6499"/>
              <a:gd name="T73" fmla="*/ 5022 h 5766"/>
              <a:gd name="T74" fmla="*/ 1884 w 6499"/>
              <a:gd name="T75" fmla="*/ 4962 h 5766"/>
              <a:gd name="T76" fmla="*/ 3155 w 6499"/>
              <a:gd name="T77" fmla="*/ 3735 h 5766"/>
              <a:gd name="T78" fmla="*/ 3075 w 6499"/>
              <a:gd name="T79" fmla="*/ 3503 h 5766"/>
              <a:gd name="T80" fmla="*/ 1791 w 6499"/>
              <a:gd name="T81" fmla="*/ 4404 h 5766"/>
              <a:gd name="T82" fmla="*/ 1285 w 6499"/>
              <a:gd name="T83" fmla="*/ 4435 h 5766"/>
              <a:gd name="T84" fmla="*/ 1439 w 6499"/>
              <a:gd name="T85" fmla="*/ 4004 h 5766"/>
              <a:gd name="T86" fmla="*/ 2809 w 6499"/>
              <a:gd name="T87" fmla="*/ 3011 h 5766"/>
              <a:gd name="T88" fmla="*/ 2612 w 6499"/>
              <a:gd name="T89" fmla="*/ 2895 h 5766"/>
              <a:gd name="T90" fmla="*/ 1167 w 6499"/>
              <a:gd name="T91" fmla="*/ 3884 h 5766"/>
              <a:gd name="T92" fmla="*/ 668 w 6499"/>
              <a:gd name="T93" fmla="*/ 3923 h 5766"/>
              <a:gd name="T94" fmla="*/ 3388 w 6499"/>
              <a:gd name="T95" fmla="*/ 1602 h 5766"/>
              <a:gd name="T96" fmla="*/ 4543 w 6499"/>
              <a:gd name="T97" fmla="*/ 2706 h 5766"/>
              <a:gd name="T98" fmla="*/ 4492 w 6499"/>
              <a:gd name="T99" fmla="*/ 1496 h 5766"/>
              <a:gd name="T100" fmla="*/ 4777 w 6499"/>
              <a:gd name="T101" fmla="*/ 1048 h 5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9" h="5766">
                <a:moveTo>
                  <a:pt x="5048" y="1043"/>
                </a:moveTo>
                <a:cubicBezTo>
                  <a:pt x="5180" y="1043"/>
                  <a:pt x="5309" y="1008"/>
                  <a:pt x="5423" y="940"/>
                </a:cubicBezTo>
                <a:lnTo>
                  <a:pt x="6499" y="304"/>
                </a:lnTo>
                <a:lnTo>
                  <a:pt x="6499" y="7"/>
                </a:lnTo>
                <a:lnTo>
                  <a:pt x="5288" y="712"/>
                </a:lnTo>
                <a:cubicBezTo>
                  <a:pt x="5196" y="766"/>
                  <a:pt x="5092" y="794"/>
                  <a:pt x="4987" y="792"/>
                </a:cubicBezTo>
                <a:lnTo>
                  <a:pt x="3384" y="774"/>
                </a:lnTo>
                <a:cubicBezTo>
                  <a:pt x="3304" y="744"/>
                  <a:pt x="3240" y="726"/>
                  <a:pt x="3216" y="716"/>
                </a:cubicBezTo>
                <a:cubicBezTo>
                  <a:pt x="2715" y="604"/>
                  <a:pt x="2323" y="648"/>
                  <a:pt x="2056" y="720"/>
                </a:cubicBezTo>
                <a:cubicBezTo>
                  <a:pt x="1856" y="774"/>
                  <a:pt x="1643" y="754"/>
                  <a:pt x="1453" y="667"/>
                </a:cubicBezTo>
                <a:lnTo>
                  <a:pt x="0" y="0"/>
                </a:lnTo>
                <a:lnTo>
                  <a:pt x="0" y="2664"/>
                </a:lnTo>
                <a:lnTo>
                  <a:pt x="151" y="2747"/>
                </a:lnTo>
                <a:cubicBezTo>
                  <a:pt x="373" y="2868"/>
                  <a:pt x="551" y="3056"/>
                  <a:pt x="661" y="3284"/>
                </a:cubicBezTo>
                <a:lnTo>
                  <a:pt x="576" y="3354"/>
                </a:lnTo>
                <a:cubicBezTo>
                  <a:pt x="347" y="3520"/>
                  <a:pt x="297" y="3843"/>
                  <a:pt x="448" y="4071"/>
                </a:cubicBezTo>
                <a:cubicBezTo>
                  <a:pt x="532" y="4182"/>
                  <a:pt x="651" y="4252"/>
                  <a:pt x="787" y="4276"/>
                </a:cubicBezTo>
                <a:cubicBezTo>
                  <a:pt x="803" y="4278"/>
                  <a:pt x="827" y="4279"/>
                  <a:pt x="844" y="4279"/>
                </a:cubicBezTo>
                <a:cubicBezTo>
                  <a:pt x="893" y="4282"/>
                  <a:pt x="941" y="4276"/>
                  <a:pt x="983" y="4270"/>
                </a:cubicBezTo>
                <a:cubicBezTo>
                  <a:pt x="985" y="4384"/>
                  <a:pt x="1012" y="4483"/>
                  <a:pt x="1080" y="4576"/>
                </a:cubicBezTo>
                <a:cubicBezTo>
                  <a:pt x="1171" y="4703"/>
                  <a:pt x="1315" y="4760"/>
                  <a:pt x="1469" y="4768"/>
                </a:cubicBezTo>
                <a:cubicBezTo>
                  <a:pt x="1509" y="4771"/>
                  <a:pt x="1551" y="4772"/>
                  <a:pt x="1583" y="4775"/>
                </a:cubicBezTo>
                <a:cubicBezTo>
                  <a:pt x="1568" y="4896"/>
                  <a:pt x="1603" y="5020"/>
                  <a:pt x="1679" y="5122"/>
                </a:cubicBezTo>
                <a:cubicBezTo>
                  <a:pt x="1763" y="5232"/>
                  <a:pt x="1881" y="5303"/>
                  <a:pt x="2017" y="5327"/>
                </a:cubicBezTo>
                <a:cubicBezTo>
                  <a:pt x="2033" y="5328"/>
                  <a:pt x="2057" y="5330"/>
                  <a:pt x="2075" y="5330"/>
                </a:cubicBezTo>
                <a:cubicBezTo>
                  <a:pt x="2196" y="5336"/>
                  <a:pt x="2312" y="5302"/>
                  <a:pt x="2405" y="5234"/>
                </a:cubicBezTo>
                <a:lnTo>
                  <a:pt x="2456" y="5195"/>
                </a:lnTo>
                <a:cubicBezTo>
                  <a:pt x="2468" y="5268"/>
                  <a:pt x="2489" y="5335"/>
                  <a:pt x="2535" y="5395"/>
                </a:cubicBezTo>
                <a:cubicBezTo>
                  <a:pt x="2603" y="5488"/>
                  <a:pt x="2705" y="5551"/>
                  <a:pt x="2827" y="5574"/>
                </a:cubicBezTo>
                <a:cubicBezTo>
                  <a:pt x="2843" y="5575"/>
                  <a:pt x="2859" y="5575"/>
                  <a:pt x="2876" y="5576"/>
                </a:cubicBezTo>
                <a:cubicBezTo>
                  <a:pt x="2973" y="5582"/>
                  <a:pt x="3072" y="5554"/>
                  <a:pt x="3157" y="5494"/>
                </a:cubicBezTo>
                <a:lnTo>
                  <a:pt x="3165" y="5494"/>
                </a:lnTo>
                <a:lnTo>
                  <a:pt x="3225" y="5578"/>
                </a:lnTo>
                <a:cubicBezTo>
                  <a:pt x="3331" y="5730"/>
                  <a:pt x="3549" y="5766"/>
                  <a:pt x="3701" y="5660"/>
                </a:cubicBezTo>
                <a:cubicBezTo>
                  <a:pt x="3828" y="5570"/>
                  <a:pt x="3879" y="5392"/>
                  <a:pt x="3821" y="5251"/>
                </a:cubicBezTo>
                <a:lnTo>
                  <a:pt x="3832" y="5267"/>
                </a:lnTo>
                <a:cubicBezTo>
                  <a:pt x="3932" y="5415"/>
                  <a:pt x="4121" y="5479"/>
                  <a:pt x="4287" y="5411"/>
                </a:cubicBezTo>
                <a:cubicBezTo>
                  <a:pt x="4469" y="5336"/>
                  <a:pt x="4543" y="5139"/>
                  <a:pt x="4495" y="4970"/>
                </a:cubicBezTo>
                <a:cubicBezTo>
                  <a:pt x="4617" y="5107"/>
                  <a:pt x="4828" y="5134"/>
                  <a:pt x="4980" y="5028"/>
                </a:cubicBezTo>
                <a:lnTo>
                  <a:pt x="4988" y="5020"/>
                </a:lnTo>
                <a:cubicBezTo>
                  <a:pt x="5140" y="4915"/>
                  <a:pt x="5184" y="4714"/>
                  <a:pt x="5103" y="4554"/>
                </a:cubicBezTo>
                <a:cubicBezTo>
                  <a:pt x="5235" y="4675"/>
                  <a:pt x="5445" y="4694"/>
                  <a:pt x="5597" y="4588"/>
                </a:cubicBezTo>
                <a:cubicBezTo>
                  <a:pt x="5775" y="4459"/>
                  <a:pt x="5821" y="4210"/>
                  <a:pt x="5692" y="4031"/>
                </a:cubicBezTo>
                <a:lnTo>
                  <a:pt x="5503" y="3760"/>
                </a:lnTo>
                <a:lnTo>
                  <a:pt x="5915" y="3280"/>
                </a:lnTo>
                <a:cubicBezTo>
                  <a:pt x="6023" y="3154"/>
                  <a:pt x="6152" y="3047"/>
                  <a:pt x="6296" y="2963"/>
                </a:cubicBezTo>
                <a:lnTo>
                  <a:pt x="6499" y="2846"/>
                </a:lnTo>
                <a:lnTo>
                  <a:pt x="6499" y="2528"/>
                </a:lnTo>
                <a:lnTo>
                  <a:pt x="6219" y="2687"/>
                </a:lnTo>
                <a:cubicBezTo>
                  <a:pt x="6059" y="2778"/>
                  <a:pt x="5915" y="2895"/>
                  <a:pt x="5795" y="3035"/>
                </a:cubicBezTo>
                <a:lnTo>
                  <a:pt x="5352" y="3548"/>
                </a:lnTo>
                <a:cubicBezTo>
                  <a:pt x="5220" y="3427"/>
                  <a:pt x="5009" y="3408"/>
                  <a:pt x="4857" y="3514"/>
                </a:cubicBezTo>
                <a:cubicBezTo>
                  <a:pt x="4680" y="3643"/>
                  <a:pt x="4633" y="3892"/>
                  <a:pt x="4763" y="4071"/>
                </a:cubicBezTo>
                <a:lnTo>
                  <a:pt x="4769" y="4088"/>
                </a:lnTo>
                <a:lnTo>
                  <a:pt x="4761" y="4088"/>
                </a:lnTo>
                <a:cubicBezTo>
                  <a:pt x="4636" y="4000"/>
                  <a:pt x="4465" y="3991"/>
                  <a:pt x="4331" y="4082"/>
                </a:cubicBezTo>
                <a:lnTo>
                  <a:pt x="4323" y="4090"/>
                </a:lnTo>
                <a:cubicBezTo>
                  <a:pt x="4204" y="4172"/>
                  <a:pt x="4148" y="4316"/>
                  <a:pt x="4173" y="4456"/>
                </a:cubicBezTo>
                <a:lnTo>
                  <a:pt x="4131" y="4487"/>
                </a:lnTo>
                <a:cubicBezTo>
                  <a:pt x="4012" y="4424"/>
                  <a:pt x="3865" y="4424"/>
                  <a:pt x="3747" y="4507"/>
                </a:cubicBezTo>
                <a:cubicBezTo>
                  <a:pt x="3637" y="4583"/>
                  <a:pt x="3581" y="4718"/>
                  <a:pt x="3591" y="4840"/>
                </a:cubicBezTo>
                <a:lnTo>
                  <a:pt x="3473" y="4915"/>
                </a:lnTo>
                <a:cubicBezTo>
                  <a:pt x="3385" y="4894"/>
                  <a:pt x="3287" y="4914"/>
                  <a:pt x="3211" y="4966"/>
                </a:cubicBezTo>
                <a:cubicBezTo>
                  <a:pt x="3117" y="5034"/>
                  <a:pt x="3063" y="5146"/>
                  <a:pt x="3065" y="5251"/>
                </a:cubicBezTo>
                <a:lnTo>
                  <a:pt x="3007" y="5288"/>
                </a:lnTo>
                <a:cubicBezTo>
                  <a:pt x="2972" y="5319"/>
                  <a:pt x="2915" y="5332"/>
                  <a:pt x="2867" y="5322"/>
                </a:cubicBezTo>
                <a:cubicBezTo>
                  <a:pt x="2819" y="5311"/>
                  <a:pt x="2771" y="5284"/>
                  <a:pt x="2740" y="5242"/>
                </a:cubicBezTo>
                <a:cubicBezTo>
                  <a:pt x="2709" y="5207"/>
                  <a:pt x="2696" y="5150"/>
                  <a:pt x="2707" y="5102"/>
                </a:cubicBezTo>
                <a:cubicBezTo>
                  <a:pt x="2717" y="5054"/>
                  <a:pt x="2744" y="5006"/>
                  <a:pt x="2787" y="4975"/>
                </a:cubicBezTo>
                <a:lnTo>
                  <a:pt x="3423" y="4496"/>
                </a:lnTo>
                <a:cubicBezTo>
                  <a:pt x="3456" y="4474"/>
                  <a:pt x="3475" y="4442"/>
                  <a:pt x="3476" y="4402"/>
                </a:cubicBezTo>
                <a:cubicBezTo>
                  <a:pt x="3480" y="4328"/>
                  <a:pt x="3417" y="4266"/>
                  <a:pt x="3345" y="4266"/>
                </a:cubicBezTo>
                <a:cubicBezTo>
                  <a:pt x="3317" y="4266"/>
                  <a:pt x="3295" y="4272"/>
                  <a:pt x="3271" y="4286"/>
                </a:cubicBezTo>
                <a:lnTo>
                  <a:pt x="2255" y="5022"/>
                </a:lnTo>
                <a:cubicBezTo>
                  <a:pt x="2196" y="5059"/>
                  <a:pt x="2129" y="5080"/>
                  <a:pt x="2057" y="5068"/>
                </a:cubicBezTo>
                <a:cubicBezTo>
                  <a:pt x="1985" y="5056"/>
                  <a:pt x="1921" y="5020"/>
                  <a:pt x="1884" y="4962"/>
                </a:cubicBezTo>
                <a:cubicBezTo>
                  <a:pt x="1800" y="4851"/>
                  <a:pt x="1825" y="4682"/>
                  <a:pt x="1944" y="4599"/>
                </a:cubicBezTo>
                <a:lnTo>
                  <a:pt x="3155" y="3735"/>
                </a:lnTo>
                <a:cubicBezTo>
                  <a:pt x="3181" y="3711"/>
                  <a:pt x="3200" y="3678"/>
                  <a:pt x="3200" y="3634"/>
                </a:cubicBezTo>
                <a:cubicBezTo>
                  <a:pt x="3201" y="3564"/>
                  <a:pt x="3144" y="3506"/>
                  <a:pt x="3075" y="3503"/>
                </a:cubicBezTo>
                <a:cubicBezTo>
                  <a:pt x="3035" y="3502"/>
                  <a:pt x="3003" y="3516"/>
                  <a:pt x="2976" y="3547"/>
                </a:cubicBezTo>
                <a:lnTo>
                  <a:pt x="1791" y="4404"/>
                </a:lnTo>
                <a:cubicBezTo>
                  <a:pt x="1757" y="4419"/>
                  <a:pt x="1740" y="4443"/>
                  <a:pt x="1715" y="4466"/>
                </a:cubicBezTo>
                <a:cubicBezTo>
                  <a:pt x="1572" y="4556"/>
                  <a:pt x="1361" y="4536"/>
                  <a:pt x="1285" y="4435"/>
                </a:cubicBezTo>
                <a:cubicBezTo>
                  <a:pt x="1209" y="4326"/>
                  <a:pt x="1225" y="4179"/>
                  <a:pt x="1320" y="4087"/>
                </a:cubicBezTo>
                <a:lnTo>
                  <a:pt x="1439" y="4004"/>
                </a:lnTo>
                <a:lnTo>
                  <a:pt x="2756" y="3106"/>
                </a:lnTo>
                <a:cubicBezTo>
                  <a:pt x="2789" y="3083"/>
                  <a:pt x="2808" y="3051"/>
                  <a:pt x="2809" y="3011"/>
                </a:cubicBezTo>
                <a:cubicBezTo>
                  <a:pt x="2812" y="2967"/>
                  <a:pt x="2791" y="2926"/>
                  <a:pt x="2755" y="2900"/>
                </a:cubicBezTo>
                <a:cubicBezTo>
                  <a:pt x="2708" y="2867"/>
                  <a:pt x="2661" y="2866"/>
                  <a:pt x="2612" y="2895"/>
                </a:cubicBezTo>
                <a:lnTo>
                  <a:pt x="1201" y="3854"/>
                </a:lnTo>
                <a:cubicBezTo>
                  <a:pt x="1192" y="3870"/>
                  <a:pt x="1176" y="3876"/>
                  <a:pt x="1167" y="3884"/>
                </a:cubicBezTo>
                <a:lnTo>
                  <a:pt x="1031" y="3983"/>
                </a:lnTo>
                <a:cubicBezTo>
                  <a:pt x="920" y="4067"/>
                  <a:pt x="751" y="4042"/>
                  <a:pt x="668" y="3923"/>
                </a:cubicBezTo>
                <a:cubicBezTo>
                  <a:pt x="584" y="3812"/>
                  <a:pt x="609" y="3643"/>
                  <a:pt x="728" y="3560"/>
                </a:cubicBezTo>
                <a:lnTo>
                  <a:pt x="3388" y="1602"/>
                </a:lnTo>
                <a:cubicBezTo>
                  <a:pt x="3601" y="1727"/>
                  <a:pt x="3759" y="1979"/>
                  <a:pt x="3759" y="1979"/>
                </a:cubicBezTo>
                <a:cubicBezTo>
                  <a:pt x="4020" y="2798"/>
                  <a:pt x="4345" y="2804"/>
                  <a:pt x="4543" y="2706"/>
                </a:cubicBezTo>
                <a:cubicBezTo>
                  <a:pt x="4645" y="2655"/>
                  <a:pt x="4692" y="2534"/>
                  <a:pt x="4656" y="2424"/>
                </a:cubicBezTo>
                <a:cubicBezTo>
                  <a:pt x="4552" y="2108"/>
                  <a:pt x="4492" y="1496"/>
                  <a:pt x="4492" y="1496"/>
                </a:cubicBezTo>
                <a:cubicBezTo>
                  <a:pt x="4419" y="1338"/>
                  <a:pt x="4184" y="1171"/>
                  <a:pt x="3923" y="1035"/>
                </a:cubicBezTo>
                <a:lnTo>
                  <a:pt x="4777" y="1048"/>
                </a:lnTo>
                <a:lnTo>
                  <a:pt x="5048" y="1043"/>
                </a:lnTo>
                <a:close/>
              </a:path>
            </a:pathLst>
          </a:custGeom>
          <a:solidFill>
            <a:schemeClr val="bg1"/>
          </a:solidFill>
          <a:ln>
            <a:noFill/>
          </a:ln>
          <a:effec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5" name="Freeform 70">
            <a:extLst>
              <a:ext uri="{FF2B5EF4-FFF2-40B4-BE49-F238E27FC236}">
                <a16:creationId xmlns:a16="http://schemas.microsoft.com/office/drawing/2014/main" id="{5D08DC0D-521A-42DF-8CFF-154E60BBCACA}"/>
              </a:ext>
            </a:extLst>
          </p:cNvPr>
          <p:cNvSpPr>
            <a:spLocks noChangeArrowheads="1"/>
          </p:cNvSpPr>
          <p:nvPr/>
        </p:nvSpPr>
        <p:spPr bwMode="auto">
          <a:xfrm>
            <a:off x="4156274" y="4664413"/>
            <a:ext cx="297963" cy="268728"/>
          </a:xfrm>
          <a:custGeom>
            <a:avLst/>
            <a:gdLst>
              <a:gd name="T0" fmla="*/ 7830 w 8541"/>
              <a:gd name="T1" fmla="*/ 7703 h 7703"/>
              <a:gd name="T2" fmla="*/ 0 w 8541"/>
              <a:gd name="T3" fmla="*/ 7703 h 7703"/>
              <a:gd name="T4" fmla="*/ 0 w 8541"/>
              <a:gd name="T5" fmla="*/ 0 h 7703"/>
              <a:gd name="T6" fmla="*/ 632 w 8541"/>
              <a:gd name="T7" fmla="*/ 0 h 7703"/>
              <a:gd name="T8" fmla="*/ 632 w 8541"/>
              <a:gd name="T9" fmla="*/ 4272 h 7703"/>
              <a:gd name="T10" fmla="*/ 4513 w 8541"/>
              <a:gd name="T11" fmla="*/ 1449 h 7703"/>
              <a:gd name="T12" fmla="*/ 5841 w 8541"/>
              <a:gd name="T13" fmla="*/ 2017 h 7703"/>
              <a:gd name="T14" fmla="*/ 7667 w 8541"/>
              <a:gd name="T15" fmla="*/ 357 h 7703"/>
              <a:gd name="T16" fmla="*/ 7305 w 8541"/>
              <a:gd name="T17" fmla="*/ 0 h 7703"/>
              <a:gd name="T18" fmla="*/ 8541 w 8541"/>
              <a:gd name="T19" fmla="*/ 0 h 7703"/>
              <a:gd name="T20" fmla="*/ 8541 w 8541"/>
              <a:gd name="T21" fmla="*/ 1235 h 7703"/>
              <a:gd name="T22" fmla="*/ 8116 w 8541"/>
              <a:gd name="T23" fmla="*/ 806 h 7703"/>
              <a:gd name="T24" fmla="*/ 5965 w 8541"/>
              <a:gd name="T25" fmla="*/ 2756 h 7703"/>
              <a:gd name="T26" fmla="*/ 4593 w 8541"/>
              <a:gd name="T27" fmla="*/ 2172 h 7703"/>
              <a:gd name="T28" fmla="*/ 632 w 8541"/>
              <a:gd name="T29" fmla="*/ 5054 h 7703"/>
              <a:gd name="T30" fmla="*/ 632 w 8541"/>
              <a:gd name="T31" fmla="*/ 7072 h 7703"/>
              <a:gd name="T32" fmla="*/ 1348 w 8541"/>
              <a:gd name="T33" fmla="*/ 7072 h 7703"/>
              <a:gd name="T34" fmla="*/ 1348 w 8541"/>
              <a:gd name="T35" fmla="*/ 5289 h 7703"/>
              <a:gd name="T36" fmla="*/ 1980 w 8541"/>
              <a:gd name="T37" fmla="*/ 5289 h 7703"/>
              <a:gd name="T38" fmla="*/ 1980 w 8541"/>
              <a:gd name="T39" fmla="*/ 7072 h 7703"/>
              <a:gd name="T40" fmla="*/ 2517 w 8541"/>
              <a:gd name="T41" fmla="*/ 7072 h 7703"/>
              <a:gd name="T42" fmla="*/ 2517 w 8541"/>
              <a:gd name="T43" fmla="*/ 4558 h 7703"/>
              <a:gd name="T44" fmla="*/ 3149 w 8541"/>
              <a:gd name="T45" fmla="*/ 4558 h 7703"/>
              <a:gd name="T46" fmla="*/ 3149 w 8541"/>
              <a:gd name="T47" fmla="*/ 7072 h 7703"/>
              <a:gd name="T48" fmla="*/ 3686 w 8541"/>
              <a:gd name="T49" fmla="*/ 7072 h 7703"/>
              <a:gd name="T50" fmla="*/ 3686 w 8541"/>
              <a:gd name="T51" fmla="*/ 3824 h 7703"/>
              <a:gd name="T52" fmla="*/ 4318 w 8541"/>
              <a:gd name="T53" fmla="*/ 3824 h 7703"/>
              <a:gd name="T54" fmla="*/ 4318 w 8541"/>
              <a:gd name="T55" fmla="*/ 7072 h 7703"/>
              <a:gd name="T56" fmla="*/ 4855 w 8541"/>
              <a:gd name="T57" fmla="*/ 7072 h 7703"/>
              <a:gd name="T58" fmla="*/ 4855 w 8541"/>
              <a:gd name="T59" fmla="*/ 3458 h 7703"/>
              <a:gd name="T60" fmla="*/ 5491 w 8541"/>
              <a:gd name="T61" fmla="*/ 3458 h 7703"/>
              <a:gd name="T62" fmla="*/ 5491 w 8541"/>
              <a:gd name="T63" fmla="*/ 7072 h 7703"/>
              <a:gd name="T64" fmla="*/ 6028 w 8541"/>
              <a:gd name="T65" fmla="*/ 7072 h 7703"/>
              <a:gd name="T66" fmla="*/ 6028 w 8541"/>
              <a:gd name="T67" fmla="*/ 4193 h 7703"/>
              <a:gd name="T68" fmla="*/ 6660 w 8541"/>
              <a:gd name="T69" fmla="*/ 4193 h 7703"/>
              <a:gd name="T70" fmla="*/ 6660 w 8541"/>
              <a:gd name="T71" fmla="*/ 7072 h 7703"/>
              <a:gd name="T72" fmla="*/ 7197 w 8541"/>
              <a:gd name="T73" fmla="*/ 7072 h 7703"/>
              <a:gd name="T74" fmla="*/ 7197 w 8541"/>
              <a:gd name="T75" fmla="*/ 2728 h 7703"/>
              <a:gd name="T76" fmla="*/ 7830 w 8541"/>
              <a:gd name="T77" fmla="*/ 2728 h 7703"/>
              <a:gd name="T78" fmla="*/ 7830 w 8541"/>
              <a:gd name="T79" fmla="*/ 7703 h 7703"/>
              <a:gd name="T80" fmla="*/ 7830 w 8541"/>
              <a:gd name="T81" fmla="*/ 7703 h 7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541" h="7703">
                <a:moveTo>
                  <a:pt x="7830" y="7703"/>
                </a:moveTo>
                <a:lnTo>
                  <a:pt x="0" y="7703"/>
                </a:lnTo>
                <a:lnTo>
                  <a:pt x="0" y="0"/>
                </a:lnTo>
                <a:lnTo>
                  <a:pt x="632" y="0"/>
                </a:lnTo>
                <a:lnTo>
                  <a:pt x="632" y="4272"/>
                </a:lnTo>
                <a:lnTo>
                  <a:pt x="4513" y="1449"/>
                </a:lnTo>
                <a:lnTo>
                  <a:pt x="5841" y="2017"/>
                </a:lnTo>
                <a:lnTo>
                  <a:pt x="7667" y="357"/>
                </a:lnTo>
                <a:lnTo>
                  <a:pt x="7305" y="0"/>
                </a:lnTo>
                <a:lnTo>
                  <a:pt x="8541" y="0"/>
                </a:lnTo>
                <a:lnTo>
                  <a:pt x="8541" y="1235"/>
                </a:lnTo>
                <a:lnTo>
                  <a:pt x="8116" y="806"/>
                </a:lnTo>
                <a:lnTo>
                  <a:pt x="5965" y="2756"/>
                </a:lnTo>
                <a:lnTo>
                  <a:pt x="4593" y="2172"/>
                </a:lnTo>
                <a:lnTo>
                  <a:pt x="632" y="5054"/>
                </a:lnTo>
                <a:lnTo>
                  <a:pt x="632" y="7072"/>
                </a:lnTo>
                <a:lnTo>
                  <a:pt x="1348" y="7072"/>
                </a:lnTo>
                <a:lnTo>
                  <a:pt x="1348" y="5289"/>
                </a:lnTo>
                <a:lnTo>
                  <a:pt x="1980" y="5289"/>
                </a:lnTo>
                <a:lnTo>
                  <a:pt x="1980" y="7072"/>
                </a:lnTo>
                <a:lnTo>
                  <a:pt x="2517" y="7072"/>
                </a:lnTo>
                <a:lnTo>
                  <a:pt x="2517" y="4558"/>
                </a:lnTo>
                <a:lnTo>
                  <a:pt x="3149" y="4558"/>
                </a:lnTo>
                <a:lnTo>
                  <a:pt x="3149" y="7072"/>
                </a:lnTo>
                <a:lnTo>
                  <a:pt x="3686" y="7072"/>
                </a:lnTo>
                <a:lnTo>
                  <a:pt x="3686" y="3824"/>
                </a:lnTo>
                <a:lnTo>
                  <a:pt x="4318" y="3824"/>
                </a:lnTo>
                <a:lnTo>
                  <a:pt x="4318" y="7072"/>
                </a:lnTo>
                <a:lnTo>
                  <a:pt x="4855" y="7072"/>
                </a:lnTo>
                <a:lnTo>
                  <a:pt x="4855" y="3458"/>
                </a:lnTo>
                <a:lnTo>
                  <a:pt x="5491" y="3458"/>
                </a:lnTo>
                <a:lnTo>
                  <a:pt x="5491" y="7072"/>
                </a:lnTo>
                <a:lnTo>
                  <a:pt x="6028" y="7072"/>
                </a:lnTo>
                <a:lnTo>
                  <a:pt x="6028" y="4193"/>
                </a:lnTo>
                <a:lnTo>
                  <a:pt x="6660" y="4193"/>
                </a:lnTo>
                <a:lnTo>
                  <a:pt x="6660" y="7072"/>
                </a:lnTo>
                <a:lnTo>
                  <a:pt x="7197" y="7072"/>
                </a:lnTo>
                <a:lnTo>
                  <a:pt x="7197" y="2728"/>
                </a:lnTo>
                <a:lnTo>
                  <a:pt x="7830" y="2728"/>
                </a:lnTo>
                <a:lnTo>
                  <a:pt x="7830" y="7703"/>
                </a:lnTo>
                <a:lnTo>
                  <a:pt x="7830" y="7703"/>
                </a:lnTo>
                <a:close/>
              </a:path>
            </a:pathLst>
          </a:custGeom>
          <a:solidFill>
            <a:schemeClr val="bg1"/>
          </a:solidFill>
          <a:ln>
            <a:noFill/>
          </a:ln>
          <a:effec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6" name="Freeform 102">
            <a:extLst>
              <a:ext uri="{FF2B5EF4-FFF2-40B4-BE49-F238E27FC236}">
                <a16:creationId xmlns:a16="http://schemas.microsoft.com/office/drawing/2014/main" id="{40E9F49B-5DA8-418B-8009-828DC086AD86}"/>
              </a:ext>
            </a:extLst>
          </p:cNvPr>
          <p:cNvSpPr>
            <a:spLocks noChangeArrowheads="1"/>
          </p:cNvSpPr>
          <p:nvPr/>
        </p:nvSpPr>
        <p:spPr bwMode="auto">
          <a:xfrm>
            <a:off x="7673431" y="4622717"/>
            <a:ext cx="297963" cy="297476"/>
          </a:xfrm>
          <a:custGeom>
            <a:avLst/>
            <a:gdLst>
              <a:gd name="connsiteX0" fmla="*/ 140017 w 606581"/>
              <a:gd name="connsiteY0" fmla="*/ 411043 h 605592"/>
              <a:gd name="connsiteX1" fmla="*/ 178821 w 606581"/>
              <a:gd name="connsiteY1" fmla="*/ 427078 h 605592"/>
              <a:gd name="connsiteX2" fmla="*/ 178821 w 606581"/>
              <a:gd name="connsiteY2" fmla="*/ 504564 h 605592"/>
              <a:gd name="connsiteX3" fmla="*/ 93692 w 606581"/>
              <a:gd name="connsiteY3" fmla="*/ 589557 h 605592"/>
              <a:gd name="connsiteX4" fmla="*/ 54887 w 606581"/>
              <a:gd name="connsiteY4" fmla="*/ 605592 h 605592"/>
              <a:gd name="connsiteX5" fmla="*/ 16083 w 606581"/>
              <a:gd name="connsiteY5" fmla="*/ 589557 h 605592"/>
              <a:gd name="connsiteX6" fmla="*/ 16083 w 606581"/>
              <a:gd name="connsiteY6" fmla="*/ 511979 h 605592"/>
              <a:gd name="connsiteX7" fmla="*/ 101212 w 606581"/>
              <a:gd name="connsiteY7" fmla="*/ 427078 h 605592"/>
              <a:gd name="connsiteX8" fmla="*/ 140017 w 606581"/>
              <a:gd name="connsiteY8" fmla="*/ 411043 h 605592"/>
              <a:gd name="connsiteX9" fmla="*/ 382501 w 606581"/>
              <a:gd name="connsiteY9" fmla="*/ 49537 h 605592"/>
              <a:gd name="connsiteX10" fmla="*/ 557044 w 606581"/>
              <a:gd name="connsiteY10" fmla="*/ 223798 h 605592"/>
              <a:gd name="connsiteX11" fmla="*/ 382501 w 606581"/>
              <a:gd name="connsiteY11" fmla="*/ 398059 h 605592"/>
              <a:gd name="connsiteX12" fmla="*/ 207957 w 606581"/>
              <a:gd name="connsiteY12" fmla="*/ 223798 h 605592"/>
              <a:gd name="connsiteX13" fmla="*/ 382501 w 606581"/>
              <a:gd name="connsiteY13" fmla="*/ 49537 h 605592"/>
              <a:gd name="connsiteX14" fmla="*/ 382536 w 606581"/>
              <a:gd name="connsiteY14" fmla="*/ 24750 h 605592"/>
              <a:gd name="connsiteX15" fmla="*/ 304914 w 606581"/>
              <a:gd name="connsiteY15" fmla="*/ 40417 h 605592"/>
              <a:gd name="connsiteX16" fmla="*/ 241591 w 606581"/>
              <a:gd name="connsiteY16" fmla="*/ 83058 h 605592"/>
              <a:gd name="connsiteX17" fmla="*/ 198880 w 606581"/>
              <a:gd name="connsiteY17" fmla="*/ 146278 h 605592"/>
              <a:gd name="connsiteX18" fmla="*/ 183189 w 606581"/>
              <a:gd name="connsiteY18" fmla="*/ 223774 h 605592"/>
              <a:gd name="connsiteX19" fmla="*/ 198880 w 606581"/>
              <a:gd name="connsiteY19" fmla="*/ 301177 h 605592"/>
              <a:gd name="connsiteX20" fmla="*/ 241591 w 606581"/>
              <a:gd name="connsiteY20" fmla="*/ 364490 h 605592"/>
              <a:gd name="connsiteX21" fmla="*/ 304914 w 606581"/>
              <a:gd name="connsiteY21" fmla="*/ 407131 h 605592"/>
              <a:gd name="connsiteX22" fmla="*/ 382536 w 606581"/>
              <a:gd name="connsiteY22" fmla="*/ 422705 h 605592"/>
              <a:gd name="connsiteX23" fmla="*/ 460158 w 606581"/>
              <a:gd name="connsiteY23" fmla="*/ 407131 h 605592"/>
              <a:gd name="connsiteX24" fmla="*/ 523481 w 606581"/>
              <a:gd name="connsiteY24" fmla="*/ 364490 h 605592"/>
              <a:gd name="connsiteX25" fmla="*/ 566192 w 606581"/>
              <a:gd name="connsiteY25" fmla="*/ 301177 h 605592"/>
              <a:gd name="connsiteX26" fmla="*/ 581883 w 606581"/>
              <a:gd name="connsiteY26" fmla="*/ 223774 h 605592"/>
              <a:gd name="connsiteX27" fmla="*/ 566192 w 606581"/>
              <a:gd name="connsiteY27" fmla="*/ 146278 h 605592"/>
              <a:gd name="connsiteX28" fmla="*/ 523481 w 606581"/>
              <a:gd name="connsiteY28" fmla="*/ 83058 h 605592"/>
              <a:gd name="connsiteX29" fmla="*/ 460158 w 606581"/>
              <a:gd name="connsiteY29" fmla="*/ 40417 h 605592"/>
              <a:gd name="connsiteX30" fmla="*/ 382536 w 606581"/>
              <a:gd name="connsiteY30" fmla="*/ 24750 h 605592"/>
              <a:gd name="connsiteX31" fmla="*/ 382536 w 606581"/>
              <a:gd name="connsiteY31" fmla="*/ 0 h 605592"/>
              <a:gd name="connsiteX32" fmla="*/ 469721 w 606581"/>
              <a:gd name="connsiteY32" fmla="*/ 17613 h 605592"/>
              <a:gd name="connsiteX33" fmla="*/ 540937 w 606581"/>
              <a:gd name="connsiteY33" fmla="*/ 65538 h 605592"/>
              <a:gd name="connsiteX34" fmla="*/ 588940 w 606581"/>
              <a:gd name="connsiteY34" fmla="*/ 136637 h 605592"/>
              <a:gd name="connsiteX35" fmla="*/ 606581 w 606581"/>
              <a:gd name="connsiteY35" fmla="*/ 223774 h 605592"/>
              <a:gd name="connsiteX36" fmla="*/ 588940 w 606581"/>
              <a:gd name="connsiteY36" fmla="*/ 310818 h 605592"/>
              <a:gd name="connsiteX37" fmla="*/ 540937 w 606581"/>
              <a:gd name="connsiteY37" fmla="*/ 381917 h 605592"/>
              <a:gd name="connsiteX38" fmla="*/ 469721 w 606581"/>
              <a:gd name="connsiteY38" fmla="*/ 429842 h 605592"/>
              <a:gd name="connsiteX39" fmla="*/ 382536 w 606581"/>
              <a:gd name="connsiteY39" fmla="*/ 447455 h 605592"/>
              <a:gd name="connsiteX40" fmla="*/ 295258 w 606581"/>
              <a:gd name="connsiteY40" fmla="*/ 429842 h 605592"/>
              <a:gd name="connsiteX41" fmla="*/ 240105 w 606581"/>
              <a:gd name="connsiteY41" fmla="*/ 396471 h 605592"/>
              <a:gd name="connsiteX42" fmla="*/ 209558 w 606581"/>
              <a:gd name="connsiteY42" fmla="*/ 427061 h 605592"/>
              <a:gd name="connsiteX43" fmla="*/ 196373 w 606581"/>
              <a:gd name="connsiteY43" fmla="*/ 409541 h 605592"/>
              <a:gd name="connsiteX44" fmla="*/ 178918 w 606581"/>
              <a:gd name="connsiteY44" fmla="*/ 396378 h 605592"/>
              <a:gd name="connsiteX45" fmla="*/ 209465 w 606581"/>
              <a:gd name="connsiteY45" fmla="*/ 365880 h 605592"/>
              <a:gd name="connsiteX46" fmla="*/ 176040 w 606581"/>
              <a:gd name="connsiteY46" fmla="*/ 310818 h 605592"/>
              <a:gd name="connsiteX47" fmla="*/ 158491 w 606581"/>
              <a:gd name="connsiteY47" fmla="*/ 223774 h 605592"/>
              <a:gd name="connsiteX48" fmla="*/ 176040 w 606581"/>
              <a:gd name="connsiteY48" fmla="*/ 136637 h 605592"/>
              <a:gd name="connsiteX49" fmla="*/ 224043 w 606581"/>
              <a:gd name="connsiteY49" fmla="*/ 65538 h 605592"/>
              <a:gd name="connsiteX50" fmla="*/ 295258 w 606581"/>
              <a:gd name="connsiteY50" fmla="*/ 17613 h 605592"/>
              <a:gd name="connsiteX51" fmla="*/ 382536 w 606581"/>
              <a:gd name="connsiteY5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6581" h="605592">
                <a:moveTo>
                  <a:pt x="140017" y="411043"/>
                </a:moveTo>
                <a:cubicBezTo>
                  <a:pt x="154035" y="411043"/>
                  <a:pt x="168053" y="416326"/>
                  <a:pt x="178821" y="427078"/>
                </a:cubicBezTo>
                <a:cubicBezTo>
                  <a:pt x="200266" y="448488"/>
                  <a:pt x="200266" y="483153"/>
                  <a:pt x="178821" y="504564"/>
                </a:cubicBezTo>
                <a:lnTo>
                  <a:pt x="93692" y="589557"/>
                </a:lnTo>
                <a:cubicBezTo>
                  <a:pt x="83016" y="600216"/>
                  <a:pt x="68905" y="605592"/>
                  <a:pt x="54887" y="605592"/>
                </a:cubicBezTo>
                <a:cubicBezTo>
                  <a:pt x="40870" y="605592"/>
                  <a:pt x="26759" y="600216"/>
                  <a:pt x="16083" y="589557"/>
                </a:cubicBezTo>
                <a:cubicBezTo>
                  <a:pt x="-5362" y="568147"/>
                  <a:pt x="-5362" y="533389"/>
                  <a:pt x="16083" y="511979"/>
                </a:cubicBezTo>
                <a:lnTo>
                  <a:pt x="101212" y="427078"/>
                </a:lnTo>
                <a:cubicBezTo>
                  <a:pt x="111888" y="416326"/>
                  <a:pt x="125999" y="411043"/>
                  <a:pt x="140017" y="411043"/>
                </a:cubicBezTo>
                <a:close/>
                <a:moveTo>
                  <a:pt x="382501" y="49537"/>
                </a:moveTo>
                <a:cubicBezTo>
                  <a:pt x="478871" y="49537"/>
                  <a:pt x="557044" y="127491"/>
                  <a:pt x="557044" y="223798"/>
                </a:cubicBezTo>
                <a:cubicBezTo>
                  <a:pt x="557044" y="320012"/>
                  <a:pt x="478871" y="398059"/>
                  <a:pt x="382501" y="398059"/>
                </a:cubicBezTo>
                <a:cubicBezTo>
                  <a:pt x="286130" y="398059"/>
                  <a:pt x="207957" y="320012"/>
                  <a:pt x="207957" y="223798"/>
                </a:cubicBezTo>
                <a:cubicBezTo>
                  <a:pt x="207957" y="127491"/>
                  <a:pt x="286130" y="49537"/>
                  <a:pt x="382501" y="49537"/>
                </a:cubicBezTo>
                <a:close/>
                <a:moveTo>
                  <a:pt x="382536" y="24750"/>
                </a:moveTo>
                <a:cubicBezTo>
                  <a:pt x="355610" y="24750"/>
                  <a:pt x="329519" y="30034"/>
                  <a:pt x="304914" y="40417"/>
                </a:cubicBezTo>
                <a:cubicBezTo>
                  <a:pt x="281238" y="50428"/>
                  <a:pt x="259882" y="64796"/>
                  <a:pt x="241591" y="83058"/>
                </a:cubicBezTo>
                <a:cubicBezTo>
                  <a:pt x="223300" y="101319"/>
                  <a:pt x="208908" y="122547"/>
                  <a:pt x="198880" y="146278"/>
                </a:cubicBezTo>
                <a:cubicBezTo>
                  <a:pt x="188481" y="170843"/>
                  <a:pt x="183189" y="196891"/>
                  <a:pt x="183189" y="223774"/>
                </a:cubicBezTo>
                <a:cubicBezTo>
                  <a:pt x="183189" y="250564"/>
                  <a:pt x="188481" y="276705"/>
                  <a:pt x="198880" y="301177"/>
                </a:cubicBezTo>
                <a:cubicBezTo>
                  <a:pt x="208908" y="324908"/>
                  <a:pt x="223300" y="346228"/>
                  <a:pt x="241591" y="364490"/>
                </a:cubicBezTo>
                <a:cubicBezTo>
                  <a:pt x="259882" y="382752"/>
                  <a:pt x="281238" y="397027"/>
                  <a:pt x="304914" y="407131"/>
                </a:cubicBezTo>
                <a:cubicBezTo>
                  <a:pt x="329519" y="417513"/>
                  <a:pt x="355610" y="422705"/>
                  <a:pt x="382536" y="422705"/>
                </a:cubicBezTo>
                <a:cubicBezTo>
                  <a:pt x="409462" y="422705"/>
                  <a:pt x="435553" y="417513"/>
                  <a:pt x="460158" y="407131"/>
                </a:cubicBezTo>
                <a:cubicBezTo>
                  <a:pt x="483834" y="397027"/>
                  <a:pt x="505190" y="382752"/>
                  <a:pt x="523481" y="364490"/>
                </a:cubicBezTo>
                <a:cubicBezTo>
                  <a:pt x="541772" y="346228"/>
                  <a:pt x="556164" y="324908"/>
                  <a:pt x="566192" y="301177"/>
                </a:cubicBezTo>
                <a:cubicBezTo>
                  <a:pt x="576591" y="276705"/>
                  <a:pt x="581883" y="250564"/>
                  <a:pt x="581883" y="223774"/>
                </a:cubicBezTo>
                <a:cubicBezTo>
                  <a:pt x="581883" y="196891"/>
                  <a:pt x="576591" y="170843"/>
                  <a:pt x="566192" y="146278"/>
                </a:cubicBezTo>
                <a:cubicBezTo>
                  <a:pt x="556164" y="122547"/>
                  <a:pt x="541772" y="101319"/>
                  <a:pt x="523481" y="83058"/>
                </a:cubicBezTo>
                <a:cubicBezTo>
                  <a:pt x="505190" y="64796"/>
                  <a:pt x="483834" y="50428"/>
                  <a:pt x="460158" y="40417"/>
                </a:cubicBezTo>
                <a:cubicBezTo>
                  <a:pt x="435553" y="30034"/>
                  <a:pt x="409462" y="24750"/>
                  <a:pt x="382536" y="24750"/>
                </a:cubicBezTo>
                <a:close/>
                <a:moveTo>
                  <a:pt x="382536" y="0"/>
                </a:moveTo>
                <a:cubicBezTo>
                  <a:pt x="412712" y="0"/>
                  <a:pt x="442145" y="5933"/>
                  <a:pt x="469721" y="17613"/>
                </a:cubicBezTo>
                <a:cubicBezTo>
                  <a:pt x="496462" y="28922"/>
                  <a:pt x="520417" y="45051"/>
                  <a:pt x="540937" y="65538"/>
                </a:cubicBezTo>
                <a:cubicBezTo>
                  <a:pt x="561549" y="86117"/>
                  <a:pt x="577705" y="110033"/>
                  <a:pt x="588940" y="136637"/>
                </a:cubicBezTo>
                <a:cubicBezTo>
                  <a:pt x="600639" y="164262"/>
                  <a:pt x="606581" y="193554"/>
                  <a:pt x="606581" y="223774"/>
                </a:cubicBezTo>
                <a:cubicBezTo>
                  <a:pt x="606581" y="253901"/>
                  <a:pt x="600639" y="283194"/>
                  <a:pt x="588940" y="310818"/>
                </a:cubicBezTo>
                <a:cubicBezTo>
                  <a:pt x="577705" y="337515"/>
                  <a:pt x="561549" y="361431"/>
                  <a:pt x="540937" y="381917"/>
                </a:cubicBezTo>
                <a:cubicBezTo>
                  <a:pt x="520417" y="402496"/>
                  <a:pt x="496462" y="418626"/>
                  <a:pt x="469721" y="429842"/>
                </a:cubicBezTo>
                <a:cubicBezTo>
                  <a:pt x="442145" y="441522"/>
                  <a:pt x="412805" y="447455"/>
                  <a:pt x="382536" y="447455"/>
                </a:cubicBezTo>
                <a:cubicBezTo>
                  <a:pt x="352267" y="447455"/>
                  <a:pt x="322927" y="441522"/>
                  <a:pt x="295258" y="429842"/>
                </a:cubicBezTo>
                <a:cubicBezTo>
                  <a:pt x="275295" y="421407"/>
                  <a:pt x="256818" y="410190"/>
                  <a:pt x="240105" y="396471"/>
                </a:cubicBezTo>
                <a:lnTo>
                  <a:pt x="209558" y="427061"/>
                </a:lnTo>
                <a:cubicBezTo>
                  <a:pt x="206030" y="420758"/>
                  <a:pt x="201666" y="414918"/>
                  <a:pt x="196373" y="409541"/>
                </a:cubicBezTo>
                <a:cubicBezTo>
                  <a:pt x="191081" y="404350"/>
                  <a:pt x="185232" y="399901"/>
                  <a:pt x="178918" y="396378"/>
                </a:cubicBezTo>
                <a:lnTo>
                  <a:pt x="209465" y="365880"/>
                </a:lnTo>
                <a:cubicBezTo>
                  <a:pt x="195724" y="349287"/>
                  <a:pt x="184582" y="330840"/>
                  <a:pt x="176040" y="310818"/>
                </a:cubicBezTo>
                <a:cubicBezTo>
                  <a:pt x="164341" y="283194"/>
                  <a:pt x="158491" y="253901"/>
                  <a:pt x="158491" y="223774"/>
                </a:cubicBezTo>
                <a:cubicBezTo>
                  <a:pt x="158491" y="193554"/>
                  <a:pt x="164341" y="164262"/>
                  <a:pt x="176040" y="136637"/>
                </a:cubicBezTo>
                <a:cubicBezTo>
                  <a:pt x="187367" y="110033"/>
                  <a:pt x="203523" y="86117"/>
                  <a:pt x="224043" y="65538"/>
                </a:cubicBezTo>
                <a:cubicBezTo>
                  <a:pt x="244655" y="45051"/>
                  <a:pt x="268610" y="28922"/>
                  <a:pt x="295258" y="17613"/>
                </a:cubicBezTo>
                <a:cubicBezTo>
                  <a:pt x="322927" y="5933"/>
                  <a:pt x="352267" y="0"/>
                  <a:pt x="382536" y="0"/>
                </a:cubicBezTo>
                <a:close/>
              </a:path>
            </a:pathLst>
          </a:custGeom>
          <a:solidFill>
            <a:schemeClr val="bg1"/>
          </a:solidFill>
          <a:ln>
            <a:noFill/>
          </a:ln>
          <a:effec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7" name="Freeform 116">
            <a:extLst>
              <a:ext uri="{FF2B5EF4-FFF2-40B4-BE49-F238E27FC236}">
                <a16:creationId xmlns:a16="http://schemas.microsoft.com/office/drawing/2014/main" id="{678F8ACD-A4C7-45E2-ACC4-EC119B1AF8BA}"/>
              </a:ext>
            </a:extLst>
          </p:cNvPr>
          <p:cNvSpPr>
            <a:spLocks noChangeArrowheads="1"/>
          </p:cNvSpPr>
          <p:nvPr/>
        </p:nvSpPr>
        <p:spPr bwMode="auto">
          <a:xfrm>
            <a:off x="7671861" y="3429110"/>
            <a:ext cx="276915" cy="241730"/>
          </a:xfrm>
          <a:custGeom>
            <a:avLst/>
            <a:gdLst>
              <a:gd name="connsiteX0" fmla="*/ 424975 w 608697"/>
              <a:gd name="connsiteY0" fmla="*/ 168488 h 531358"/>
              <a:gd name="connsiteX1" fmla="*/ 387604 w 608697"/>
              <a:gd name="connsiteY1" fmla="*/ 205806 h 531358"/>
              <a:gd name="connsiteX2" fmla="*/ 424975 w 608697"/>
              <a:gd name="connsiteY2" fmla="*/ 243124 h 531358"/>
              <a:gd name="connsiteX3" fmla="*/ 462346 w 608697"/>
              <a:gd name="connsiteY3" fmla="*/ 205806 h 531358"/>
              <a:gd name="connsiteX4" fmla="*/ 424975 w 608697"/>
              <a:gd name="connsiteY4" fmla="*/ 168488 h 531358"/>
              <a:gd name="connsiteX5" fmla="*/ 287947 w 608697"/>
              <a:gd name="connsiteY5" fmla="*/ 168488 h 531358"/>
              <a:gd name="connsiteX6" fmla="*/ 250576 w 608697"/>
              <a:gd name="connsiteY6" fmla="*/ 205806 h 531358"/>
              <a:gd name="connsiteX7" fmla="*/ 287947 w 608697"/>
              <a:gd name="connsiteY7" fmla="*/ 243124 h 531358"/>
              <a:gd name="connsiteX8" fmla="*/ 325318 w 608697"/>
              <a:gd name="connsiteY8" fmla="*/ 205806 h 531358"/>
              <a:gd name="connsiteX9" fmla="*/ 287947 w 608697"/>
              <a:gd name="connsiteY9" fmla="*/ 168488 h 531358"/>
              <a:gd name="connsiteX10" fmla="*/ 102356 w 608697"/>
              <a:gd name="connsiteY10" fmla="*/ 121231 h 531358"/>
              <a:gd name="connsiteX11" fmla="*/ 98850 w 608697"/>
              <a:gd name="connsiteY11" fmla="*/ 127711 h 531358"/>
              <a:gd name="connsiteX12" fmla="*/ 76842 w 608697"/>
              <a:gd name="connsiteY12" fmla="*/ 217990 h 531358"/>
              <a:gd name="connsiteX13" fmla="*/ 98850 w 608697"/>
              <a:gd name="connsiteY13" fmla="*/ 308194 h 531358"/>
              <a:gd name="connsiteX14" fmla="*/ 157488 w 608697"/>
              <a:gd name="connsiteY14" fmla="*/ 380223 h 531358"/>
              <a:gd name="connsiteX15" fmla="*/ 344668 w 608697"/>
              <a:gd name="connsiteY15" fmla="*/ 444729 h 531358"/>
              <a:gd name="connsiteX16" fmla="*/ 370257 w 608697"/>
              <a:gd name="connsiteY16" fmla="*/ 443687 h 531358"/>
              <a:gd name="connsiteX17" fmla="*/ 236717 w 608697"/>
              <a:gd name="connsiteY17" fmla="*/ 477876 h 531358"/>
              <a:gd name="connsiteX18" fmla="*/ 198072 w 608697"/>
              <a:gd name="connsiteY18" fmla="*/ 475344 h 531358"/>
              <a:gd name="connsiteX19" fmla="*/ 82437 w 608697"/>
              <a:gd name="connsiteY19" fmla="*/ 531284 h 531358"/>
              <a:gd name="connsiteX20" fmla="*/ 81542 w 608697"/>
              <a:gd name="connsiteY20" fmla="*/ 531358 h 531358"/>
              <a:gd name="connsiteX21" fmla="*/ 75051 w 608697"/>
              <a:gd name="connsiteY21" fmla="*/ 527857 h 531358"/>
              <a:gd name="connsiteX22" fmla="*/ 74753 w 608697"/>
              <a:gd name="connsiteY22" fmla="*/ 519738 h 531358"/>
              <a:gd name="connsiteX23" fmla="*/ 88778 w 608697"/>
              <a:gd name="connsiteY23" fmla="*/ 435046 h 531358"/>
              <a:gd name="connsiteX24" fmla="*/ 0 w 608697"/>
              <a:gd name="connsiteY24" fmla="*/ 282198 h 531358"/>
              <a:gd name="connsiteX25" fmla="*/ 102356 w 608697"/>
              <a:gd name="connsiteY25" fmla="*/ 121231 h 531358"/>
              <a:gd name="connsiteX26" fmla="*/ 356424 w 608697"/>
              <a:gd name="connsiteY26" fmla="*/ 0 h 531358"/>
              <a:gd name="connsiteX27" fmla="*/ 608697 w 608697"/>
              <a:gd name="connsiteY27" fmla="*/ 211244 h 531358"/>
              <a:gd name="connsiteX28" fmla="*/ 518290 w 608697"/>
              <a:gd name="connsiteY28" fmla="*/ 373401 h 531358"/>
              <a:gd name="connsiteX29" fmla="*/ 531941 w 608697"/>
              <a:gd name="connsiteY29" fmla="*/ 441109 h 531358"/>
              <a:gd name="connsiteX30" fmla="*/ 531120 w 608697"/>
              <a:gd name="connsiteY30" fmla="*/ 465391 h 531358"/>
              <a:gd name="connsiteX31" fmla="*/ 511577 w 608697"/>
              <a:gd name="connsiteY31" fmla="*/ 475894 h 531358"/>
              <a:gd name="connsiteX32" fmla="*/ 509041 w 608697"/>
              <a:gd name="connsiteY32" fmla="*/ 475745 h 531358"/>
              <a:gd name="connsiteX33" fmla="*/ 391408 w 608697"/>
              <a:gd name="connsiteY33" fmla="*/ 420476 h 531358"/>
              <a:gd name="connsiteX34" fmla="*/ 356424 w 608697"/>
              <a:gd name="connsiteY34" fmla="*/ 422487 h 531358"/>
              <a:gd name="connsiteX35" fmla="*/ 104225 w 608697"/>
              <a:gd name="connsiteY35" fmla="*/ 211244 h 531358"/>
              <a:gd name="connsiteX36" fmla="*/ 356424 w 608697"/>
              <a:gd name="connsiteY36" fmla="*/ 0 h 5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8697" h="531358">
                <a:moveTo>
                  <a:pt x="424975" y="168488"/>
                </a:moveTo>
                <a:cubicBezTo>
                  <a:pt x="404312" y="168488"/>
                  <a:pt x="387604" y="185248"/>
                  <a:pt x="387604" y="205806"/>
                </a:cubicBezTo>
                <a:cubicBezTo>
                  <a:pt x="387604" y="226439"/>
                  <a:pt x="404312" y="243124"/>
                  <a:pt x="424975" y="243124"/>
                </a:cubicBezTo>
                <a:cubicBezTo>
                  <a:pt x="445562" y="243124"/>
                  <a:pt x="462346" y="226439"/>
                  <a:pt x="462346" y="205806"/>
                </a:cubicBezTo>
                <a:cubicBezTo>
                  <a:pt x="462346" y="185248"/>
                  <a:pt x="445637" y="168488"/>
                  <a:pt x="424975" y="168488"/>
                </a:cubicBezTo>
                <a:close/>
                <a:moveTo>
                  <a:pt x="287947" y="168488"/>
                </a:moveTo>
                <a:cubicBezTo>
                  <a:pt x="267285" y="168488"/>
                  <a:pt x="250576" y="185248"/>
                  <a:pt x="250576" y="205806"/>
                </a:cubicBezTo>
                <a:cubicBezTo>
                  <a:pt x="250576" y="226439"/>
                  <a:pt x="267285" y="243124"/>
                  <a:pt x="287947" y="243124"/>
                </a:cubicBezTo>
                <a:cubicBezTo>
                  <a:pt x="308610" y="243124"/>
                  <a:pt x="325318" y="226439"/>
                  <a:pt x="325318" y="205806"/>
                </a:cubicBezTo>
                <a:cubicBezTo>
                  <a:pt x="325318" y="185248"/>
                  <a:pt x="308610" y="168488"/>
                  <a:pt x="287947" y="168488"/>
                </a:cubicBezTo>
                <a:close/>
                <a:moveTo>
                  <a:pt x="102356" y="121231"/>
                </a:moveTo>
                <a:cubicBezTo>
                  <a:pt x="101162" y="123317"/>
                  <a:pt x="99969" y="125477"/>
                  <a:pt x="98850" y="127711"/>
                </a:cubicBezTo>
                <a:cubicBezTo>
                  <a:pt x="84227" y="156240"/>
                  <a:pt x="76842" y="186631"/>
                  <a:pt x="76842" y="217990"/>
                </a:cubicBezTo>
                <a:cubicBezTo>
                  <a:pt x="76842" y="249275"/>
                  <a:pt x="84227" y="279666"/>
                  <a:pt x="98850" y="308194"/>
                </a:cubicBezTo>
                <a:cubicBezTo>
                  <a:pt x="112726" y="335308"/>
                  <a:pt x="132496" y="359516"/>
                  <a:pt x="157488" y="380223"/>
                </a:cubicBezTo>
                <a:cubicBezTo>
                  <a:pt x="207845" y="421787"/>
                  <a:pt x="274317" y="444729"/>
                  <a:pt x="344668" y="444729"/>
                </a:cubicBezTo>
                <a:cubicBezTo>
                  <a:pt x="353173" y="444729"/>
                  <a:pt x="361752" y="444357"/>
                  <a:pt x="370257" y="443687"/>
                </a:cubicBezTo>
                <a:cubicBezTo>
                  <a:pt x="332209" y="465288"/>
                  <a:pt x="286254" y="477876"/>
                  <a:pt x="236717" y="477876"/>
                </a:cubicBezTo>
                <a:cubicBezTo>
                  <a:pt x="223736" y="477876"/>
                  <a:pt x="210755" y="477057"/>
                  <a:pt x="198072" y="475344"/>
                </a:cubicBezTo>
                <a:cubicBezTo>
                  <a:pt x="160397" y="499478"/>
                  <a:pt x="110637" y="528155"/>
                  <a:pt x="82437" y="531284"/>
                </a:cubicBezTo>
                <a:cubicBezTo>
                  <a:pt x="82138" y="531358"/>
                  <a:pt x="81840" y="531358"/>
                  <a:pt x="81542" y="531358"/>
                </a:cubicBezTo>
                <a:cubicBezTo>
                  <a:pt x="78930" y="531358"/>
                  <a:pt x="76469" y="530017"/>
                  <a:pt x="75051" y="527857"/>
                </a:cubicBezTo>
                <a:cubicBezTo>
                  <a:pt x="73410" y="525399"/>
                  <a:pt x="73335" y="522271"/>
                  <a:pt x="74753" y="519738"/>
                </a:cubicBezTo>
                <a:cubicBezTo>
                  <a:pt x="75051" y="519291"/>
                  <a:pt x="99223" y="476014"/>
                  <a:pt x="88778" y="435046"/>
                </a:cubicBezTo>
                <a:cubicBezTo>
                  <a:pt x="32303" y="397653"/>
                  <a:pt x="0" y="342160"/>
                  <a:pt x="0" y="282198"/>
                </a:cubicBezTo>
                <a:cubicBezTo>
                  <a:pt x="0" y="215532"/>
                  <a:pt x="40584" y="156538"/>
                  <a:pt x="102356" y="121231"/>
                </a:cubicBezTo>
                <a:close/>
                <a:moveTo>
                  <a:pt x="356424" y="0"/>
                </a:moveTo>
                <a:cubicBezTo>
                  <a:pt x="495540" y="0"/>
                  <a:pt x="608697" y="94747"/>
                  <a:pt x="608697" y="211244"/>
                </a:cubicBezTo>
                <a:cubicBezTo>
                  <a:pt x="608697" y="274408"/>
                  <a:pt x="575802" y="333178"/>
                  <a:pt x="518290" y="373401"/>
                </a:cubicBezTo>
                <a:cubicBezTo>
                  <a:pt x="512845" y="406324"/>
                  <a:pt x="531717" y="440811"/>
                  <a:pt x="531941" y="441109"/>
                </a:cubicBezTo>
                <a:cubicBezTo>
                  <a:pt x="536267" y="448781"/>
                  <a:pt x="535969" y="458092"/>
                  <a:pt x="531120" y="465391"/>
                </a:cubicBezTo>
                <a:cubicBezTo>
                  <a:pt x="526794" y="472021"/>
                  <a:pt x="519484" y="475894"/>
                  <a:pt x="511577" y="475894"/>
                </a:cubicBezTo>
                <a:cubicBezTo>
                  <a:pt x="510756" y="475894"/>
                  <a:pt x="509936" y="475894"/>
                  <a:pt x="509041" y="475745"/>
                </a:cubicBezTo>
                <a:cubicBezTo>
                  <a:pt x="484574" y="473064"/>
                  <a:pt x="444966" y="454442"/>
                  <a:pt x="391408" y="420476"/>
                </a:cubicBezTo>
                <a:cubicBezTo>
                  <a:pt x="379920" y="421817"/>
                  <a:pt x="368135" y="422487"/>
                  <a:pt x="356424" y="422487"/>
                </a:cubicBezTo>
                <a:cubicBezTo>
                  <a:pt x="217382" y="422487"/>
                  <a:pt x="104225" y="327741"/>
                  <a:pt x="104225" y="211244"/>
                </a:cubicBezTo>
                <a:cubicBezTo>
                  <a:pt x="104225" y="94747"/>
                  <a:pt x="217382" y="0"/>
                  <a:pt x="356424" y="0"/>
                </a:cubicBezTo>
                <a:close/>
              </a:path>
            </a:pathLst>
          </a:custGeom>
          <a:solidFill>
            <a:schemeClr val="bg1"/>
          </a:solidFill>
          <a:ln>
            <a:noFill/>
          </a:ln>
          <a:effec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8" name="Freeform 22">
            <a:extLst>
              <a:ext uri="{FF2B5EF4-FFF2-40B4-BE49-F238E27FC236}">
                <a16:creationId xmlns:a16="http://schemas.microsoft.com/office/drawing/2014/main" id="{9BBAD431-FE24-480B-B86D-576A2071FC30}"/>
              </a:ext>
            </a:extLst>
          </p:cNvPr>
          <p:cNvSpPr>
            <a:spLocks noChangeArrowheads="1"/>
          </p:cNvSpPr>
          <p:nvPr/>
        </p:nvSpPr>
        <p:spPr bwMode="auto">
          <a:xfrm>
            <a:off x="4158064" y="2196758"/>
            <a:ext cx="276917" cy="224138"/>
          </a:xfrm>
          <a:custGeom>
            <a:avLst/>
            <a:gdLst>
              <a:gd name="connsiteX0" fmla="*/ 355420 w 607568"/>
              <a:gd name="connsiteY0" fmla="*/ 250307 h 491771"/>
              <a:gd name="connsiteX1" fmla="*/ 352312 w 607568"/>
              <a:gd name="connsiteY1" fmla="*/ 251812 h 491771"/>
              <a:gd name="connsiteX2" fmla="*/ 321042 w 607568"/>
              <a:gd name="connsiteY2" fmla="*/ 289814 h 491771"/>
              <a:gd name="connsiteX3" fmla="*/ 321513 w 607568"/>
              <a:gd name="connsiteY3" fmla="*/ 295364 h 491771"/>
              <a:gd name="connsiteX4" fmla="*/ 369736 w 607568"/>
              <a:gd name="connsiteY4" fmla="*/ 338257 h 491771"/>
              <a:gd name="connsiteX5" fmla="*/ 371997 w 607568"/>
              <a:gd name="connsiteY5" fmla="*/ 339104 h 491771"/>
              <a:gd name="connsiteX6" fmla="*/ 373127 w 607568"/>
              <a:gd name="connsiteY6" fmla="*/ 338916 h 491771"/>
              <a:gd name="connsiteX7" fmla="*/ 375293 w 607568"/>
              <a:gd name="connsiteY7" fmla="*/ 336282 h 491771"/>
              <a:gd name="connsiteX8" fmla="*/ 383676 w 607568"/>
              <a:gd name="connsiteY8" fmla="*/ 279467 h 491771"/>
              <a:gd name="connsiteX9" fmla="*/ 376424 w 607568"/>
              <a:gd name="connsiteY9" fmla="*/ 263287 h 491771"/>
              <a:gd name="connsiteX10" fmla="*/ 357681 w 607568"/>
              <a:gd name="connsiteY10" fmla="*/ 250965 h 491771"/>
              <a:gd name="connsiteX11" fmla="*/ 355420 w 607568"/>
              <a:gd name="connsiteY11" fmla="*/ 250307 h 491771"/>
              <a:gd name="connsiteX12" fmla="*/ 258879 w 607568"/>
              <a:gd name="connsiteY12" fmla="*/ 250307 h 491771"/>
              <a:gd name="connsiteX13" fmla="*/ 256712 w 607568"/>
              <a:gd name="connsiteY13" fmla="*/ 250965 h 491771"/>
              <a:gd name="connsiteX14" fmla="*/ 237969 w 607568"/>
              <a:gd name="connsiteY14" fmla="*/ 263287 h 491771"/>
              <a:gd name="connsiteX15" fmla="*/ 230717 w 607568"/>
              <a:gd name="connsiteY15" fmla="*/ 279467 h 491771"/>
              <a:gd name="connsiteX16" fmla="*/ 239100 w 607568"/>
              <a:gd name="connsiteY16" fmla="*/ 336282 h 491771"/>
              <a:gd name="connsiteX17" fmla="*/ 241266 w 607568"/>
              <a:gd name="connsiteY17" fmla="*/ 338916 h 491771"/>
              <a:gd name="connsiteX18" fmla="*/ 242396 w 607568"/>
              <a:gd name="connsiteY18" fmla="*/ 339104 h 491771"/>
              <a:gd name="connsiteX19" fmla="*/ 244657 w 607568"/>
              <a:gd name="connsiteY19" fmla="*/ 338257 h 491771"/>
              <a:gd name="connsiteX20" fmla="*/ 292880 w 607568"/>
              <a:gd name="connsiteY20" fmla="*/ 295364 h 491771"/>
              <a:gd name="connsiteX21" fmla="*/ 293351 w 607568"/>
              <a:gd name="connsiteY21" fmla="*/ 289814 h 491771"/>
              <a:gd name="connsiteX22" fmla="*/ 261987 w 607568"/>
              <a:gd name="connsiteY22" fmla="*/ 251812 h 491771"/>
              <a:gd name="connsiteX23" fmla="*/ 258879 w 607568"/>
              <a:gd name="connsiteY23" fmla="*/ 250307 h 491771"/>
              <a:gd name="connsiteX24" fmla="*/ 500465 w 607568"/>
              <a:gd name="connsiteY24" fmla="*/ 66049 h 491771"/>
              <a:gd name="connsiteX25" fmla="*/ 565743 w 607568"/>
              <a:gd name="connsiteY25" fmla="*/ 130673 h 491771"/>
              <a:gd name="connsiteX26" fmla="*/ 566120 w 607568"/>
              <a:gd name="connsiteY26" fmla="*/ 130673 h 491771"/>
              <a:gd name="connsiteX27" fmla="*/ 580250 w 607568"/>
              <a:gd name="connsiteY27" fmla="*/ 160962 h 491771"/>
              <a:gd name="connsiteX28" fmla="*/ 560939 w 607568"/>
              <a:gd name="connsiteY28" fmla="*/ 182503 h 491771"/>
              <a:gd name="connsiteX29" fmla="*/ 531927 w 607568"/>
              <a:gd name="connsiteY29" fmla="*/ 223799 h 491771"/>
              <a:gd name="connsiteX30" fmla="*/ 528253 w 607568"/>
              <a:gd name="connsiteY30" fmla="*/ 234240 h 491771"/>
              <a:gd name="connsiteX31" fmla="*/ 530797 w 607568"/>
              <a:gd name="connsiteY31" fmla="*/ 246281 h 491771"/>
              <a:gd name="connsiteX32" fmla="*/ 545868 w 607568"/>
              <a:gd name="connsiteY32" fmla="*/ 261143 h 491771"/>
              <a:gd name="connsiteX33" fmla="*/ 558961 w 607568"/>
              <a:gd name="connsiteY33" fmla="*/ 263777 h 491771"/>
              <a:gd name="connsiteX34" fmla="*/ 597299 w 607568"/>
              <a:gd name="connsiteY34" fmla="*/ 301968 h 491771"/>
              <a:gd name="connsiteX35" fmla="*/ 607002 w 607568"/>
              <a:gd name="connsiteY35" fmla="*/ 350788 h 491771"/>
              <a:gd name="connsiteX36" fmla="*/ 601256 w 607568"/>
              <a:gd name="connsiteY36" fmla="*/ 373835 h 491771"/>
              <a:gd name="connsiteX37" fmla="*/ 579685 w 607568"/>
              <a:gd name="connsiteY37" fmla="*/ 384088 h 491771"/>
              <a:gd name="connsiteX38" fmla="*/ 490386 w 607568"/>
              <a:gd name="connsiteY38" fmla="*/ 384088 h 491771"/>
              <a:gd name="connsiteX39" fmla="*/ 467685 w 607568"/>
              <a:gd name="connsiteY39" fmla="*/ 310058 h 491771"/>
              <a:gd name="connsiteX40" fmla="*/ 431702 w 607568"/>
              <a:gd name="connsiteY40" fmla="*/ 267445 h 491771"/>
              <a:gd name="connsiteX41" fmla="*/ 441969 w 607568"/>
              <a:gd name="connsiteY41" fmla="*/ 263777 h 491771"/>
              <a:gd name="connsiteX42" fmla="*/ 455157 w 607568"/>
              <a:gd name="connsiteY42" fmla="*/ 261237 h 491771"/>
              <a:gd name="connsiteX43" fmla="*/ 470228 w 607568"/>
              <a:gd name="connsiteY43" fmla="*/ 246281 h 491771"/>
              <a:gd name="connsiteX44" fmla="*/ 472677 w 607568"/>
              <a:gd name="connsiteY44" fmla="*/ 234240 h 491771"/>
              <a:gd name="connsiteX45" fmla="*/ 469098 w 607568"/>
              <a:gd name="connsiteY45" fmla="*/ 223893 h 491771"/>
              <a:gd name="connsiteX46" fmla="*/ 439991 w 607568"/>
              <a:gd name="connsiteY46" fmla="*/ 182503 h 491771"/>
              <a:gd name="connsiteX47" fmla="*/ 426144 w 607568"/>
              <a:gd name="connsiteY47" fmla="*/ 172720 h 491771"/>
              <a:gd name="connsiteX48" fmla="*/ 441404 w 607568"/>
              <a:gd name="connsiteY48" fmla="*/ 143278 h 491771"/>
              <a:gd name="connsiteX49" fmla="*/ 439708 w 607568"/>
              <a:gd name="connsiteY49" fmla="*/ 107438 h 491771"/>
              <a:gd name="connsiteX50" fmla="*/ 500465 w 607568"/>
              <a:gd name="connsiteY50" fmla="*/ 66049 h 491771"/>
              <a:gd name="connsiteX51" fmla="*/ 107100 w 607568"/>
              <a:gd name="connsiteY51" fmla="*/ 66049 h 491771"/>
              <a:gd name="connsiteX52" fmla="*/ 171341 w 607568"/>
              <a:gd name="connsiteY52" fmla="*/ 123618 h 491771"/>
              <a:gd name="connsiteX53" fmla="*/ 172849 w 607568"/>
              <a:gd name="connsiteY53" fmla="*/ 143278 h 491771"/>
              <a:gd name="connsiteX54" fmla="*/ 184246 w 607568"/>
              <a:gd name="connsiteY54" fmla="*/ 168205 h 491771"/>
              <a:gd name="connsiteX55" fmla="*/ 167574 w 607568"/>
              <a:gd name="connsiteY55" fmla="*/ 182503 h 491771"/>
              <a:gd name="connsiteX56" fmla="*/ 138468 w 607568"/>
              <a:gd name="connsiteY56" fmla="*/ 223799 h 491771"/>
              <a:gd name="connsiteX57" fmla="*/ 134794 w 607568"/>
              <a:gd name="connsiteY57" fmla="*/ 234240 h 491771"/>
              <a:gd name="connsiteX58" fmla="*/ 137337 w 607568"/>
              <a:gd name="connsiteY58" fmla="*/ 246281 h 491771"/>
              <a:gd name="connsiteX59" fmla="*/ 152408 w 607568"/>
              <a:gd name="connsiteY59" fmla="*/ 261143 h 491771"/>
              <a:gd name="connsiteX60" fmla="*/ 165596 w 607568"/>
              <a:gd name="connsiteY60" fmla="*/ 263777 h 491771"/>
              <a:gd name="connsiteX61" fmla="*/ 179442 w 607568"/>
              <a:gd name="connsiteY61" fmla="*/ 268856 h 491771"/>
              <a:gd name="connsiteX62" fmla="*/ 146662 w 607568"/>
              <a:gd name="connsiteY62" fmla="*/ 310058 h 491771"/>
              <a:gd name="connsiteX63" fmla="*/ 123867 w 607568"/>
              <a:gd name="connsiteY63" fmla="*/ 384088 h 491771"/>
              <a:gd name="connsiteX64" fmla="*/ 27883 w 607568"/>
              <a:gd name="connsiteY64" fmla="*/ 384088 h 491771"/>
              <a:gd name="connsiteX65" fmla="*/ 6312 w 607568"/>
              <a:gd name="connsiteY65" fmla="*/ 373835 h 491771"/>
              <a:gd name="connsiteX66" fmla="*/ 566 w 607568"/>
              <a:gd name="connsiteY66" fmla="*/ 350788 h 491771"/>
              <a:gd name="connsiteX67" fmla="*/ 10268 w 607568"/>
              <a:gd name="connsiteY67" fmla="*/ 301968 h 491771"/>
              <a:gd name="connsiteX68" fmla="*/ 48606 w 607568"/>
              <a:gd name="connsiteY68" fmla="*/ 263777 h 491771"/>
              <a:gd name="connsiteX69" fmla="*/ 61699 w 607568"/>
              <a:gd name="connsiteY69" fmla="*/ 261237 h 491771"/>
              <a:gd name="connsiteX70" fmla="*/ 76770 w 607568"/>
              <a:gd name="connsiteY70" fmla="*/ 246281 h 491771"/>
              <a:gd name="connsiteX71" fmla="*/ 79313 w 607568"/>
              <a:gd name="connsiteY71" fmla="*/ 234240 h 491771"/>
              <a:gd name="connsiteX72" fmla="*/ 75639 w 607568"/>
              <a:gd name="connsiteY72" fmla="*/ 223893 h 491771"/>
              <a:gd name="connsiteX73" fmla="*/ 46628 w 607568"/>
              <a:gd name="connsiteY73" fmla="*/ 182503 h 491771"/>
              <a:gd name="connsiteX74" fmla="*/ 27318 w 607568"/>
              <a:gd name="connsiteY74" fmla="*/ 160962 h 491771"/>
              <a:gd name="connsiteX75" fmla="*/ 41447 w 607568"/>
              <a:gd name="connsiteY75" fmla="*/ 130673 h 491771"/>
              <a:gd name="connsiteX76" fmla="*/ 41824 w 607568"/>
              <a:gd name="connsiteY76" fmla="*/ 130673 h 491771"/>
              <a:gd name="connsiteX77" fmla="*/ 107100 w 607568"/>
              <a:gd name="connsiteY77" fmla="*/ 66049 h 491771"/>
              <a:gd name="connsiteX78" fmla="*/ 298626 w 607568"/>
              <a:gd name="connsiteY78" fmla="*/ 0 h 491771"/>
              <a:gd name="connsiteX79" fmla="*/ 315956 w 607568"/>
              <a:gd name="connsiteY79" fmla="*/ 0 h 491771"/>
              <a:gd name="connsiteX80" fmla="*/ 401854 w 607568"/>
              <a:gd name="connsiteY80" fmla="*/ 85787 h 491771"/>
              <a:gd name="connsiteX81" fmla="*/ 401854 w 607568"/>
              <a:gd name="connsiteY81" fmla="*/ 95476 h 491771"/>
              <a:gd name="connsiteX82" fmla="*/ 421633 w 607568"/>
              <a:gd name="connsiteY82" fmla="*/ 138840 h 491771"/>
              <a:gd name="connsiteX83" fmla="*/ 417960 w 607568"/>
              <a:gd name="connsiteY83" fmla="*/ 149281 h 491771"/>
              <a:gd name="connsiteX84" fmla="*/ 417112 w 607568"/>
              <a:gd name="connsiteY84" fmla="*/ 151068 h 491771"/>
              <a:gd name="connsiteX85" fmla="*/ 411273 w 607568"/>
              <a:gd name="connsiteY85" fmla="*/ 159534 h 491771"/>
              <a:gd name="connsiteX86" fmla="*/ 410896 w 607568"/>
              <a:gd name="connsiteY86" fmla="*/ 159910 h 491771"/>
              <a:gd name="connsiteX87" fmla="*/ 394037 w 607568"/>
              <a:gd name="connsiteY87" fmla="*/ 169787 h 491771"/>
              <a:gd name="connsiteX88" fmla="*/ 384900 w 607568"/>
              <a:gd name="connsiteY88" fmla="*/ 189541 h 491771"/>
              <a:gd name="connsiteX89" fmla="*/ 384712 w 607568"/>
              <a:gd name="connsiteY89" fmla="*/ 189823 h 491771"/>
              <a:gd name="connsiteX90" fmla="*/ 373316 w 607568"/>
              <a:gd name="connsiteY90" fmla="*/ 207131 h 491771"/>
              <a:gd name="connsiteX91" fmla="*/ 372750 w 607568"/>
              <a:gd name="connsiteY91" fmla="*/ 207789 h 491771"/>
              <a:gd name="connsiteX92" fmla="*/ 359847 w 607568"/>
              <a:gd name="connsiteY92" fmla="*/ 222275 h 491771"/>
              <a:gd name="connsiteX93" fmla="*/ 359188 w 607568"/>
              <a:gd name="connsiteY93" fmla="*/ 222934 h 491771"/>
              <a:gd name="connsiteX94" fmla="*/ 345154 w 607568"/>
              <a:gd name="connsiteY94" fmla="*/ 234598 h 491771"/>
              <a:gd name="connsiteX95" fmla="*/ 345625 w 607568"/>
              <a:gd name="connsiteY95" fmla="*/ 236855 h 491771"/>
              <a:gd name="connsiteX96" fmla="*/ 348639 w 607568"/>
              <a:gd name="connsiteY96" fmla="*/ 235538 h 491771"/>
              <a:gd name="connsiteX97" fmla="*/ 355514 w 607568"/>
              <a:gd name="connsiteY97" fmla="*/ 234033 h 491771"/>
              <a:gd name="connsiteX98" fmla="*/ 366628 w 607568"/>
              <a:gd name="connsiteY98" fmla="*/ 237326 h 491771"/>
              <a:gd name="connsiteX99" fmla="*/ 385371 w 607568"/>
              <a:gd name="connsiteY99" fmla="*/ 249648 h 491771"/>
              <a:gd name="connsiteX100" fmla="*/ 399876 w 607568"/>
              <a:gd name="connsiteY100" fmla="*/ 279373 h 491771"/>
              <a:gd name="connsiteX101" fmla="*/ 430016 w 607568"/>
              <a:gd name="connsiteY101" fmla="*/ 289814 h 491771"/>
              <a:gd name="connsiteX102" fmla="*/ 448382 w 607568"/>
              <a:gd name="connsiteY102" fmla="*/ 316058 h 491771"/>
              <a:gd name="connsiteX103" fmla="*/ 481630 w 607568"/>
              <a:gd name="connsiteY103" fmla="*/ 424515 h 491771"/>
              <a:gd name="connsiteX104" fmla="*/ 483891 w 607568"/>
              <a:gd name="connsiteY104" fmla="*/ 436461 h 491771"/>
              <a:gd name="connsiteX105" fmla="*/ 473718 w 607568"/>
              <a:gd name="connsiteY105" fmla="*/ 470700 h 491771"/>
              <a:gd name="connsiteX106" fmla="*/ 443956 w 607568"/>
              <a:gd name="connsiteY106" fmla="*/ 490360 h 491771"/>
              <a:gd name="connsiteX107" fmla="*/ 431805 w 607568"/>
              <a:gd name="connsiteY107" fmla="*/ 491771 h 491771"/>
              <a:gd name="connsiteX108" fmla="*/ 325375 w 607568"/>
              <a:gd name="connsiteY108" fmla="*/ 491771 h 491771"/>
              <a:gd name="connsiteX109" fmla="*/ 337430 w 607568"/>
              <a:gd name="connsiteY109" fmla="*/ 415296 h 491771"/>
              <a:gd name="connsiteX110" fmla="*/ 334605 w 607568"/>
              <a:gd name="connsiteY110" fmla="*/ 389052 h 491771"/>
              <a:gd name="connsiteX111" fmla="*/ 323962 w 607568"/>
              <a:gd name="connsiteY111" fmla="*/ 360927 h 491771"/>
              <a:gd name="connsiteX112" fmla="*/ 337430 w 607568"/>
              <a:gd name="connsiteY112" fmla="*/ 347476 h 491771"/>
              <a:gd name="connsiteX113" fmla="*/ 307196 w 607568"/>
              <a:gd name="connsiteY113" fmla="*/ 317281 h 491771"/>
              <a:gd name="connsiteX114" fmla="*/ 276868 w 607568"/>
              <a:gd name="connsiteY114" fmla="*/ 347476 h 491771"/>
              <a:gd name="connsiteX115" fmla="*/ 290337 w 607568"/>
              <a:gd name="connsiteY115" fmla="*/ 360927 h 491771"/>
              <a:gd name="connsiteX116" fmla="*/ 279694 w 607568"/>
              <a:gd name="connsiteY116" fmla="*/ 389052 h 491771"/>
              <a:gd name="connsiteX117" fmla="*/ 276963 w 607568"/>
              <a:gd name="connsiteY117" fmla="*/ 415296 h 491771"/>
              <a:gd name="connsiteX118" fmla="*/ 288736 w 607568"/>
              <a:gd name="connsiteY118" fmla="*/ 491771 h 491771"/>
              <a:gd name="connsiteX119" fmla="*/ 182493 w 607568"/>
              <a:gd name="connsiteY119" fmla="*/ 491771 h 491771"/>
              <a:gd name="connsiteX120" fmla="*/ 170437 w 607568"/>
              <a:gd name="connsiteY120" fmla="*/ 490360 h 491771"/>
              <a:gd name="connsiteX121" fmla="*/ 140675 w 607568"/>
              <a:gd name="connsiteY121" fmla="*/ 470700 h 491771"/>
              <a:gd name="connsiteX122" fmla="*/ 132669 w 607568"/>
              <a:gd name="connsiteY122" fmla="*/ 424515 h 491771"/>
              <a:gd name="connsiteX123" fmla="*/ 166011 w 607568"/>
              <a:gd name="connsiteY123" fmla="*/ 316058 h 491771"/>
              <a:gd name="connsiteX124" fmla="*/ 184377 w 607568"/>
              <a:gd name="connsiteY124" fmla="*/ 289814 h 491771"/>
              <a:gd name="connsiteX125" fmla="*/ 214517 w 607568"/>
              <a:gd name="connsiteY125" fmla="*/ 279373 h 491771"/>
              <a:gd name="connsiteX126" fmla="*/ 214517 w 607568"/>
              <a:gd name="connsiteY126" fmla="*/ 279279 h 491771"/>
              <a:gd name="connsiteX127" fmla="*/ 229022 w 607568"/>
              <a:gd name="connsiteY127" fmla="*/ 249648 h 491771"/>
              <a:gd name="connsiteX128" fmla="*/ 247765 w 607568"/>
              <a:gd name="connsiteY128" fmla="*/ 237326 h 491771"/>
              <a:gd name="connsiteX129" fmla="*/ 258879 w 607568"/>
              <a:gd name="connsiteY129" fmla="*/ 234033 h 491771"/>
              <a:gd name="connsiteX130" fmla="*/ 265754 w 607568"/>
              <a:gd name="connsiteY130" fmla="*/ 235538 h 491771"/>
              <a:gd name="connsiteX131" fmla="*/ 268768 w 607568"/>
              <a:gd name="connsiteY131" fmla="*/ 236855 h 491771"/>
              <a:gd name="connsiteX132" fmla="*/ 269239 w 607568"/>
              <a:gd name="connsiteY132" fmla="*/ 234598 h 491771"/>
              <a:gd name="connsiteX133" fmla="*/ 255205 w 607568"/>
              <a:gd name="connsiteY133" fmla="*/ 222934 h 491771"/>
              <a:gd name="connsiteX134" fmla="*/ 254546 w 607568"/>
              <a:gd name="connsiteY134" fmla="*/ 222275 h 491771"/>
              <a:gd name="connsiteX135" fmla="*/ 241548 w 607568"/>
              <a:gd name="connsiteY135" fmla="*/ 207789 h 491771"/>
              <a:gd name="connsiteX136" fmla="*/ 241077 w 607568"/>
              <a:gd name="connsiteY136" fmla="*/ 207225 h 491771"/>
              <a:gd name="connsiteX137" fmla="*/ 229681 w 607568"/>
              <a:gd name="connsiteY137" fmla="*/ 189823 h 491771"/>
              <a:gd name="connsiteX138" fmla="*/ 229493 w 607568"/>
              <a:gd name="connsiteY138" fmla="*/ 189635 h 491771"/>
              <a:gd name="connsiteX139" fmla="*/ 220356 w 607568"/>
              <a:gd name="connsiteY139" fmla="*/ 169787 h 491771"/>
              <a:gd name="connsiteX140" fmla="*/ 203497 w 607568"/>
              <a:gd name="connsiteY140" fmla="*/ 159910 h 491771"/>
              <a:gd name="connsiteX141" fmla="*/ 203120 w 607568"/>
              <a:gd name="connsiteY141" fmla="*/ 159534 h 491771"/>
              <a:gd name="connsiteX142" fmla="*/ 197281 w 607568"/>
              <a:gd name="connsiteY142" fmla="*/ 151068 h 491771"/>
              <a:gd name="connsiteX143" fmla="*/ 196433 w 607568"/>
              <a:gd name="connsiteY143" fmla="*/ 149281 h 491771"/>
              <a:gd name="connsiteX144" fmla="*/ 192666 w 607568"/>
              <a:gd name="connsiteY144" fmla="*/ 138840 h 491771"/>
              <a:gd name="connsiteX145" fmla="*/ 212727 w 607568"/>
              <a:gd name="connsiteY145" fmla="*/ 95476 h 491771"/>
              <a:gd name="connsiteX146" fmla="*/ 212727 w 607568"/>
              <a:gd name="connsiteY146" fmla="*/ 85787 h 491771"/>
              <a:gd name="connsiteX147" fmla="*/ 298626 w 607568"/>
              <a:gd name="connsiteY147" fmla="*/ 0 h 49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607568" h="491771">
                <a:moveTo>
                  <a:pt x="355420" y="250307"/>
                </a:moveTo>
                <a:cubicBezTo>
                  <a:pt x="354290" y="250307"/>
                  <a:pt x="353160" y="250871"/>
                  <a:pt x="352312" y="251812"/>
                </a:cubicBezTo>
                <a:lnTo>
                  <a:pt x="321042" y="289814"/>
                </a:lnTo>
                <a:cubicBezTo>
                  <a:pt x="319723" y="291507"/>
                  <a:pt x="319912" y="293953"/>
                  <a:pt x="321513" y="295364"/>
                </a:cubicBezTo>
                <a:lnTo>
                  <a:pt x="369736" y="338257"/>
                </a:lnTo>
                <a:cubicBezTo>
                  <a:pt x="370396" y="338822"/>
                  <a:pt x="371149" y="339104"/>
                  <a:pt x="371997" y="339104"/>
                </a:cubicBezTo>
                <a:cubicBezTo>
                  <a:pt x="372374" y="339104"/>
                  <a:pt x="372750" y="339010"/>
                  <a:pt x="373127" y="338916"/>
                </a:cubicBezTo>
                <a:cubicBezTo>
                  <a:pt x="374257" y="338539"/>
                  <a:pt x="375105" y="337505"/>
                  <a:pt x="375293" y="336282"/>
                </a:cubicBezTo>
                <a:lnTo>
                  <a:pt x="383676" y="279467"/>
                </a:lnTo>
                <a:cubicBezTo>
                  <a:pt x="384618" y="273164"/>
                  <a:pt x="381792" y="266768"/>
                  <a:pt x="376424" y="263287"/>
                </a:cubicBezTo>
                <a:lnTo>
                  <a:pt x="357681" y="250965"/>
                </a:lnTo>
                <a:cubicBezTo>
                  <a:pt x="357021" y="250495"/>
                  <a:pt x="356174" y="250307"/>
                  <a:pt x="355420" y="250307"/>
                </a:cubicBezTo>
                <a:close/>
                <a:moveTo>
                  <a:pt x="258879" y="250307"/>
                </a:moveTo>
                <a:cubicBezTo>
                  <a:pt x="258125" y="250307"/>
                  <a:pt x="257372" y="250495"/>
                  <a:pt x="256712" y="250965"/>
                </a:cubicBezTo>
                <a:lnTo>
                  <a:pt x="237969" y="263287"/>
                </a:lnTo>
                <a:cubicBezTo>
                  <a:pt x="232601" y="266768"/>
                  <a:pt x="229775" y="273164"/>
                  <a:pt x="230717" y="279467"/>
                </a:cubicBezTo>
                <a:lnTo>
                  <a:pt x="239100" y="336282"/>
                </a:lnTo>
                <a:cubicBezTo>
                  <a:pt x="239288" y="337505"/>
                  <a:pt x="240136" y="338539"/>
                  <a:pt x="241266" y="338916"/>
                </a:cubicBezTo>
                <a:cubicBezTo>
                  <a:pt x="241643" y="339010"/>
                  <a:pt x="242019" y="339104"/>
                  <a:pt x="242396" y="339104"/>
                </a:cubicBezTo>
                <a:cubicBezTo>
                  <a:pt x="243244" y="339104"/>
                  <a:pt x="243997" y="338822"/>
                  <a:pt x="244657" y="338257"/>
                </a:cubicBezTo>
                <a:lnTo>
                  <a:pt x="292880" y="295364"/>
                </a:lnTo>
                <a:cubicBezTo>
                  <a:pt x="294481" y="293953"/>
                  <a:pt x="294670" y="291507"/>
                  <a:pt x="293351" y="289814"/>
                </a:cubicBezTo>
                <a:lnTo>
                  <a:pt x="261987" y="251812"/>
                </a:lnTo>
                <a:cubicBezTo>
                  <a:pt x="261233" y="250871"/>
                  <a:pt x="260103" y="250307"/>
                  <a:pt x="258879" y="250307"/>
                </a:cubicBezTo>
                <a:close/>
                <a:moveTo>
                  <a:pt x="500465" y="66049"/>
                </a:moveTo>
                <a:cubicBezTo>
                  <a:pt x="548129" y="66049"/>
                  <a:pt x="562447" y="93516"/>
                  <a:pt x="565743" y="130673"/>
                </a:cubicBezTo>
                <a:cubicBezTo>
                  <a:pt x="565932" y="130673"/>
                  <a:pt x="566026" y="130673"/>
                  <a:pt x="566120" y="130673"/>
                </a:cubicBezTo>
                <a:cubicBezTo>
                  <a:pt x="577141" y="133118"/>
                  <a:pt x="583358" y="146664"/>
                  <a:pt x="580250" y="160962"/>
                </a:cubicBezTo>
                <a:cubicBezTo>
                  <a:pt x="577706" y="172532"/>
                  <a:pt x="569700" y="180904"/>
                  <a:pt x="560939" y="182503"/>
                </a:cubicBezTo>
                <a:cubicBezTo>
                  <a:pt x="554628" y="199529"/>
                  <a:pt x="543796" y="214016"/>
                  <a:pt x="531927" y="223799"/>
                </a:cubicBezTo>
                <a:cubicBezTo>
                  <a:pt x="528913" y="226338"/>
                  <a:pt x="527500" y="230383"/>
                  <a:pt x="528253" y="234240"/>
                </a:cubicBezTo>
                <a:lnTo>
                  <a:pt x="530797" y="246281"/>
                </a:lnTo>
                <a:cubicBezTo>
                  <a:pt x="532304" y="253806"/>
                  <a:pt x="538238" y="259732"/>
                  <a:pt x="545868" y="261143"/>
                </a:cubicBezTo>
                <a:lnTo>
                  <a:pt x="558961" y="263777"/>
                </a:lnTo>
                <a:cubicBezTo>
                  <a:pt x="578366" y="267634"/>
                  <a:pt x="593437" y="282684"/>
                  <a:pt x="597299" y="301968"/>
                </a:cubicBezTo>
                <a:lnTo>
                  <a:pt x="607002" y="350788"/>
                </a:lnTo>
                <a:cubicBezTo>
                  <a:pt x="608697" y="358972"/>
                  <a:pt x="606531" y="367438"/>
                  <a:pt x="601256" y="373835"/>
                </a:cubicBezTo>
                <a:cubicBezTo>
                  <a:pt x="595981" y="380325"/>
                  <a:pt x="588068" y="384088"/>
                  <a:pt x="579685" y="384088"/>
                </a:cubicBezTo>
                <a:lnTo>
                  <a:pt x="490386" y="384088"/>
                </a:lnTo>
                <a:lnTo>
                  <a:pt x="467685" y="310058"/>
                </a:lnTo>
                <a:cubicBezTo>
                  <a:pt x="461845" y="291150"/>
                  <a:pt x="448563" y="276194"/>
                  <a:pt x="431702" y="267445"/>
                </a:cubicBezTo>
                <a:cubicBezTo>
                  <a:pt x="434999" y="265940"/>
                  <a:pt x="438295" y="264529"/>
                  <a:pt x="441969" y="263777"/>
                </a:cubicBezTo>
                <a:lnTo>
                  <a:pt x="455157" y="261237"/>
                </a:lnTo>
                <a:cubicBezTo>
                  <a:pt x="462692" y="259732"/>
                  <a:pt x="468627" y="253806"/>
                  <a:pt x="470228" y="246281"/>
                </a:cubicBezTo>
                <a:lnTo>
                  <a:pt x="472677" y="234240"/>
                </a:lnTo>
                <a:cubicBezTo>
                  <a:pt x="473525" y="230383"/>
                  <a:pt x="472112" y="226338"/>
                  <a:pt x="469098" y="223893"/>
                </a:cubicBezTo>
                <a:cubicBezTo>
                  <a:pt x="457229" y="214016"/>
                  <a:pt x="446302" y="199529"/>
                  <a:pt x="439991" y="182503"/>
                </a:cubicBezTo>
                <a:cubicBezTo>
                  <a:pt x="434716" y="181563"/>
                  <a:pt x="429818" y="177894"/>
                  <a:pt x="426144" y="172720"/>
                </a:cubicBezTo>
                <a:cubicBezTo>
                  <a:pt x="433303" y="164725"/>
                  <a:pt x="438861" y="154754"/>
                  <a:pt x="441404" y="143278"/>
                </a:cubicBezTo>
                <a:cubicBezTo>
                  <a:pt x="444324" y="130485"/>
                  <a:pt x="443476" y="118068"/>
                  <a:pt x="439708" y="107438"/>
                </a:cubicBezTo>
                <a:cubicBezTo>
                  <a:pt x="447244" y="82699"/>
                  <a:pt x="464200" y="66049"/>
                  <a:pt x="500465" y="66049"/>
                </a:cubicBezTo>
                <a:close/>
                <a:moveTo>
                  <a:pt x="107100" y="66049"/>
                </a:moveTo>
                <a:cubicBezTo>
                  <a:pt x="151561" y="66049"/>
                  <a:pt x="166820" y="90130"/>
                  <a:pt x="171341" y="123618"/>
                </a:cubicBezTo>
                <a:cubicBezTo>
                  <a:pt x="170965" y="129920"/>
                  <a:pt x="171436" y="136505"/>
                  <a:pt x="172849" y="143278"/>
                </a:cubicBezTo>
                <a:cubicBezTo>
                  <a:pt x="174921" y="152590"/>
                  <a:pt x="178971" y="161056"/>
                  <a:pt x="184246" y="168205"/>
                </a:cubicBezTo>
                <a:cubicBezTo>
                  <a:pt x="180573" y="175919"/>
                  <a:pt x="174356" y="181281"/>
                  <a:pt x="167574" y="182503"/>
                </a:cubicBezTo>
                <a:cubicBezTo>
                  <a:pt x="161263" y="199529"/>
                  <a:pt x="150336" y="214016"/>
                  <a:pt x="138468" y="223799"/>
                </a:cubicBezTo>
                <a:cubicBezTo>
                  <a:pt x="135453" y="226338"/>
                  <a:pt x="134040" y="230383"/>
                  <a:pt x="134794" y="234240"/>
                </a:cubicBezTo>
                <a:lnTo>
                  <a:pt x="137337" y="246281"/>
                </a:lnTo>
                <a:cubicBezTo>
                  <a:pt x="138939" y="253806"/>
                  <a:pt x="144873" y="259732"/>
                  <a:pt x="152408" y="261143"/>
                </a:cubicBezTo>
                <a:lnTo>
                  <a:pt x="165596" y="263777"/>
                </a:lnTo>
                <a:cubicBezTo>
                  <a:pt x="170494" y="264812"/>
                  <a:pt x="175203" y="266505"/>
                  <a:pt x="179442" y="268856"/>
                </a:cubicBezTo>
                <a:cubicBezTo>
                  <a:pt x="164088" y="277793"/>
                  <a:pt x="152126" y="292279"/>
                  <a:pt x="146662" y="310058"/>
                </a:cubicBezTo>
                <a:lnTo>
                  <a:pt x="123867" y="384088"/>
                </a:lnTo>
                <a:lnTo>
                  <a:pt x="27883" y="384088"/>
                </a:lnTo>
                <a:cubicBezTo>
                  <a:pt x="19499" y="384088"/>
                  <a:pt x="11587" y="380325"/>
                  <a:pt x="6312" y="373835"/>
                </a:cubicBezTo>
                <a:cubicBezTo>
                  <a:pt x="1037" y="367438"/>
                  <a:pt x="-1129" y="358972"/>
                  <a:pt x="566" y="350788"/>
                </a:cubicBezTo>
                <a:lnTo>
                  <a:pt x="10268" y="301968"/>
                </a:lnTo>
                <a:cubicBezTo>
                  <a:pt x="14130" y="282684"/>
                  <a:pt x="29202" y="267634"/>
                  <a:pt x="48606" y="263777"/>
                </a:cubicBezTo>
                <a:lnTo>
                  <a:pt x="61699" y="261237"/>
                </a:lnTo>
                <a:cubicBezTo>
                  <a:pt x="69328" y="259732"/>
                  <a:pt x="75263" y="253806"/>
                  <a:pt x="76770" y="246281"/>
                </a:cubicBezTo>
                <a:lnTo>
                  <a:pt x="79313" y="234240"/>
                </a:lnTo>
                <a:cubicBezTo>
                  <a:pt x="80067" y="230383"/>
                  <a:pt x="78654" y="226338"/>
                  <a:pt x="75639" y="223893"/>
                </a:cubicBezTo>
                <a:cubicBezTo>
                  <a:pt x="63771" y="214016"/>
                  <a:pt x="52939" y="199623"/>
                  <a:pt x="46628" y="182503"/>
                </a:cubicBezTo>
                <a:cubicBezTo>
                  <a:pt x="37867" y="180904"/>
                  <a:pt x="29861" y="172532"/>
                  <a:pt x="27318" y="160962"/>
                </a:cubicBezTo>
                <a:cubicBezTo>
                  <a:pt x="24115" y="146664"/>
                  <a:pt x="30426" y="133118"/>
                  <a:pt x="41447" y="130673"/>
                </a:cubicBezTo>
                <a:cubicBezTo>
                  <a:pt x="41541" y="130673"/>
                  <a:pt x="41729" y="130673"/>
                  <a:pt x="41824" y="130673"/>
                </a:cubicBezTo>
                <a:cubicBezTo>
                  <a:pt x="45403" y="93516"/>
                  <a:pt x="60192" y="66049"/>
                  <a:pt x="107100" y="66049"/>
                </a:cubicBezTo>
                <a:close/>
                <a:moveTo>
                  <a:pt x="298626" y="0"/>
                </a:moveTo>
                <a:lnTo>
                  <a:pt x="315956" y="0"/>
                </a:lnTo>
                <a:cubicBezTo>
                  <a:pt x="363426" y="0"/>
                  <a:pt x="401854" y="38378"/>
                  <a:pt x="401854" y="85787"/>
                </a:cubicBezTo>
                <a:lnTo>
                  <a:pt x="401854" y="95476"/>
                </a:lnTo>
                <a:cubicBezTo>
                  <a:pt x="417301" y="99238"/>
                  <a:pt x="426154" y="118522"/>
                  <a:pt x="421633" y="138840"/>
                </a:cubicBezTo>
                <a:cubicBezTo>
                  <a:pt x="420880" y="142602"/>
                  <a:pt x="419467" y="146083"/>
                  <a:pt x="417960" y="149281"/>
                </a:cubicBezTo>
                <a:cubicBezTo>
                  <a:pt x="417677" y="149939"/>
                  <a:pt x="417395" y="150504"/>
                  <a:pt x="417112" y="151068"/>
                </a:cubicBezTo>
                <a:cubicBezTo>
                  <a:pt x="415417" y="154172"/>
                  <a:pt x="413533" y="157088"/>
                  <a:pt x="411273" y="159534"/>
                </a:cubicBezTo>
                <a:cubicBezTo>
                  <a:pt x="411179" y="159628"/>
                  <a:pt x="410990" y="159816"/>
                  <a:pt x="410896" y="159910"/>
                </a:cubicBezTo>
                <a:cubicBezTo>
                  <a:pt x="406092" y="165084"/>
                  <a:pt x="400159" y="168658"/>
                  <a:pt x="394037" y="169787"/>
                </a:cubicBezTo>
                <a:cubicBezTo>
                  <a:pt x="391494" y="176654"/>
                  <a:pt x="388385" y="183332"/>
                  <a:pt x="384900" y="189541"/>
                </a:cubicBezTo>
                <a:cubicBezTo>
                  <a:pt x="384806" y="189635"/>
                  <a:pt x="384806" y="189729"/>
                  <a:pt x="384712" y="189823"/>
                </a:cubicBezTo>
                <a:cubicBezTo>
                  <a:pt x="381227" y="196031"/>
                  <a:pt x="377460" y="201769"/>
                  <a:pt x="373316" y="207131"/>
                </a:cubicBezTo>
                <a:cubicBezTo>
                  <a:pt x="373127" y="207413"/>
                  <a:pt x="372939" y="207601"/>
                  <a:pt x="372750" y="207789"/>
                </a:cubicBezTo>
                <a:cubicBezTo>
                  <a:pt x="368700" y="213057"/>
                  <a:pt x="364368" y="217948"/>
                  <a:pt x="359847" y="222275"/>
                </a:cubicBezTo>
                <a:cubicBezTo>
                  <a:pt x="359658" y="222463"/>
                  <a:pt x="359376" y="222651"/>
                  <a:pt x="359188" y="222934"/>
                </a:cubicBezTo>
                <a:cubicBezTo>
                  <a:pt x="354667" y="227261"/>
                  <a:pt x="349957" y="231211"/>
                  <a:pt x="345154" y="234598"/>
                </a:cubicBezTo>
                <a:lnTo>
                  <a:pt x="345625" y="236855"/>
                </a:lnTo>
                <a:cubicBezTo>
                  <a:pt x="346567" y="236385"/>
                  <a:pt x="347603" y="235915"/>
                  <a:pt x="348639" y="235538"/>
                </a:cubicBezTo>
                <a:cubicBezTo>
                  <a:pt x="350899" y="234786"/>
                  <a:pt x="353065" y="234033"/>
                  <a:pt x="355514" y="234033"/>
                </a:cubicBezTo>
                <a:cubicBezTo>
                  <a:pt x="359470" y="234033"/>
                  <a:pt x="363238" y="235162"/>
                  <a:pt x="366628" y="237326"/>
                </a:cubicBezTo>
                <a:cubicBezTo>
                  <a:pt x="366628" y="237326"/>
                  <a:pt x="380756" y="246450"/>
                  <a:pt x="385371" y="249648"/>
                </a:cubicBezTo>
                <a:cubicBezTo>
                  <a:pt x="401854" y="261030"/>
                  <a:pt x="399876" y="279373"/>
                  <a:pt x="399876" y="279373"/>
                </a:cubicBezTo>
                <a:cubicBezTo>
                  <a:pt x="410990" y="279655"/>
                  <a:pt x="421822" y="283041"/>
                  <a:pt x="430016" y="289814"/>
                </a:cubicBezTo>
                <a:cubicBezTo>
                  <a:pt x="445180" y="302324"/>
                  <a:pt x="447535" y="313330"/>
                  <a:pt x="448382" y="316058"/>
                </a:cubicBezTo>
                <a:lnTo>
                  <a:pt x="481630" y="424515"/>
                </a:lnTo>
                <a:cubicBezTo>
                  <a:pt x="482855" y="428371"/>
                  <a:pt x="483608" y="432416"/>
                  <a:pt x="483891" y="436461"/>
                </a:cubicBezTo>
                <a:cubicBezTo>
                  <a:pt x="484644" y="448595"/>
                  <a:pt x="481159" y="460730"/>
                  <a:pt x="473718" y="470700"/>
                </a:cubicBezTo>
                <a:cubicBezTo>
                  <a:pt x="466372" y="480671"/>
                  <a:pt x="455823" y="487538"/>
                  <a:pt x="443956" y="490360"/>
                </a:cubicBezTo>
                <a:cubicBezTo>
                  <a:pt x="440000" y="491301"/>
                  <a:pt x="435950" y="491771"/>
                  <a:pt x="431805" y="491771"/>
                </a:cubicBezTo>
                <a:lnTo>
                  <a:pt x="325375" y="491771"/>
                </a:lnTo>
                <a:lnTo>
                  <a:pt x="337430" y="415296"/>
                </a:lnTo>
                <a:cubicBezTo>
                  <a:pt x="338749" y="406454"/>
                  <a:pt x="337807" y="397424"/>
                  <a:pt x="334605" y="389052"/>
                </a:cubicBezTo>
                <a:lnTo>
                  <a:pt x="323962" y="360927"/>
                </a:lnTo>
                <a:lnTo>
                  <a:pt x="337430" y="347476"/>
                </a:lnTo>
                <a:lnTo>
                  <a:pt x="307196" y="317281"/>
                </a:lnTo>
                <a:lnTo>
                  <a:pt x="276868" y="347476"/>
                </a:lnTo>
                <a:lnTo>
                  <a:pt x="290337" y="360927"/>
                </a:lnTo>
                <a:lnTo>
                  <a:pt x="279694" y="389052"/>
                </a:lnTo>
                <a:cubicBezTo>
                  <a:pt x="276586" y="397424"/>
                  <a:pt x="275644" y="406454"/>
                  <a:pt x="276963" y="415296"/>
                </a:cubicBezTo>
                <a:lnTo>
                  <a:pt x="288736" y="491771"/>
                </a:lnTo>
                <a:lnTo>
                  <a:pt x="182493" y="491771"/>
                </a:lnTo>
                <a:cubicBezTo>
                  <a:pt x="178443" y="491771"/>
                  <a:pt x="174299" y="491301"/>
                  <a:pt x="170437" y="490360"/>
                </a:cubicBezTo>
                <a:cubicBezTo>
                  <a:pt x="158570" y="487538"/>
                  <a:pt x="148021" y="480671"/>
                  <a:pt x="140675" y="470700"/>
                </a:cubicBezTo>
                <a:cubicBezTo>
                  <a:pt x="130785" y="457343"/>
                  <a:pt x="127865" y="440223"/>
                  <a:pt x="132669" y="424515"/>
                </a:cubicBezTo>
                <a:lnTo>
                  <a:pt x="166011" y="316058"/>
                </a:lnTo>
                <a:cubicBezTo>
                  <a:pt x="166858" y="313330"/>
                  <a:pt x="170908" y="300631"/>
                  <a:pt x="184377" y="289814"/>
                </a:cubicBezTo>
                <a:cubicBezTo>
                  <a:pt x="192666" y="283229"/>
                  <a:pt x="203403" y="279655"/>
                  <a:pt x="214517" y="279373"/>
                </a:cubicBezTo>
                <a:lnTo>
                  <a:pt x="214517" y="279279"/>
                </a:lnTo>
                <a:cubicBezTo>
                  <a:pt x="214140" y="273447"/>
                  <a:pt x="211880" y="260654"/>
                  <a:pt x="229022" y="249648"/>
                </a:cubicBezTo>
                <a:cubicBezTo>
                  <a:pt x="233731" y="246638"/>
                  <a:pt x="247765" y="237326"/>
                  <a:pt x="247765" y="237326"/>
                </a:cubicBezTo>
                <a:cubicBezTo>
                  <a:pt x="251061" y="235162"/>
                  <a:pt x="254923" y="234033"/>
                  <a:pt x="258879" y="234033"/>
                </a:cubicBezTo>
                <a:cubicBezTo>
                  <a:pt x="261328" y="234033"/>
                  <a:pt x="263494" y="234786"/>
                  <a:pt x="265754" y="235538"/>
                </a:cubicBezTo>
                <a:cubicBezTo>
                  <a:pt x="266790" y="236009"/>
                  <a:pt x="267826" y="236385"/>
                  <a:pt x="268768" y="236855"/>
                </a:cubicBezTo>
                <a:lnTo>
                  <a:pt x="269239" y="234598"/>
                </a:lnTo>
                <a:cubicBezTo>
                  <a:pt x="264436" y="231211"/>
                  <a:pt x="259726" y="227261"/>
                  <a:pt x="255205" y="222934"/>
                </a:cubicBezTo>
                <a:cubicBezTo>
                  <a:pt x="254923" y="222651"/>
                  <a:pt x="254735" y="222463"/>
                  <a:pt x="254546" y="222275"/>
                </a:cubicBezTo>
                <a:cubicBezTo>
                  <a:pt x="250025" y="217948"/>
                  <a:pt x="245693" y="213057"/>
                  <a:pt x="241548" y="207789"/>
                </a:cubicBezTo>
                <a:cubicBezTo>
                  <a:pt x="241454" y="207601"/>
                  <a:pt x="241266" y="207413"/>
                  <a:pt x="241077" y="207225"/>
                </a:cubicBezTo>
                <a:cubicBezTo>
                  <a:pt x="236933" y="201769"/>
                  <a:pt x="233072" y="196031"/>
                  <a:pt x="229681" y="189823"/>
                </a:cubicBezTo>
                <a:cubicBezTo>
                  <a:pt x="229587" y="189729"/>
                  <a:pt x="229587" y="189635"/>
                  <a:pt x="229493" y="189635"/>
                </a:cubicBezTo>
                <a:cubicBezTo>
                  <a:pt x="226008" y="183332"/>
                  <a:pt x="222899" y="176654"/>
                  <a:pt x="220356" y="169787"/>
                </a:cubicBezTo>
                <a:cubicBezTo>
                  <a:pt x="214140" y="168658"/>
                  <a:pt x="208301" y="165084"/>
                  <a:pt x="203497" y="159910"/>
                </a:cubicBezTo>
                <a:cubicBezTo>
                  <a:pt x="203309" y="159722"/>
                  <a:pt x="203214" y="159628"/>
                  <a:pt x="203120" y="159534"/>
                </a:cubicBezTo>
                <a:cubicBezTo>
                  <a:pt x="200860" y="157088"/>
                  <a:pt x="198976" y="154172"/>
                  <a:pt x="197281" y="151068"/>
                </a:cubicBezTo>
                <a:cubicBezTo>
                  <a:pt x="196998" y="150504"/>
                  <a:pt x="196716" y="149939"/>
                  <a:pt x="196433" y="149281"/>
                </a:cubicBezTo>
                <a:cubicBezTo>
                  <a:pt x="194832" y="146083"/>
                  <a:pt x="193513" y="142602"/>
                  <a:pt x="192666" y="138840"/>
                </a:cubicBezTo>
                <a:cubicBezTo>
                  <a:pt x="188145" y="118428"/>
                  <a:pt x="197092" y="99050"/>
                  <a:pt x="212727" y="95476"/>
                </a:cubicBezTo>
                <a:lnTo>
                  <a:pt x="212727" y="85787"/>
                </a:lnTo>
                <a:cubicBezTo>
                  <a:pt x="212727" y="38378"/>
                  <a:pt x="251155" y="0"/>
                  <a:pt x="298626" y="0"/>
                </a:cubicBezTo>
                <a:close/>
              </a:path>
            </a:pathLst>
          </a:custGeom>
          <a:solidFill>
            <a:schemeClr val="bg1"/>
          </a:solidFill>
          <a:ln>
            <a:noFill/>
          </a:ln>
          <a:effec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35"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9" name="Rectangle 41">
            <a:extLst>
              <a:ext uri="{FF2B5EF4-FFF2-40B4-BE49-F238E27FC236}">
                <a16:creationId xmlns:a16="http://schemas.microsoft.com/office/drawing/2014/main" id="{83790F68-D20B-4666-8353-C69DB57451C3}"/>
              </a:ext>
            </a:extLst>
          </p:cNvPr>
          <p:cNvSpPr/>
          <p:nvPr/>
        </p:nvSpPr>
        <p:spPr>
          <a:xfrm>
            <a:off x="2275841" y="2085266"/>
            <a:ext cx="1420634" cy="373237"/>
          </a:xfrm>
          <a:prstGeom prst="rect">
            <a:avLst/>
          </a:prstGeom>
        </p:spPr>
        <p:txBody>
          <a:bodyPr wrap="none" lIns="146235" tIns="73117" rIns="146235" bIns="73117">
            <a:spAutoFit/>
          </a:bodyPr>
          <a:lstStyle/>
          <a:p>
            <a:pPr algn="r"/>
            <a:r>
              <a:rPr lang="zh-CN" altLang="en-US"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点击输入标题</a:t>
            </a:r>
            <a:endParaRPr lang="en-US" altLang="zh-CN"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30" name="Rectangle 48">
            <a:extLst>
              <a:ext uri="{FF2B5EF4-FFF2-40B4-BE49-F238E27FC236}">
                <a16:creationId xmlns:a16="http://schemas.microsoft.com/office/drawing/2014/main" id="{633A8615-073D-45EB-ADEF-145A46800737}"/>
              </a:ext>
            </a:extLst>
          </p:cNvPr>
          <p:cNvSpPr/>
          <p:nvPr/>
        </p:nvSpPr>
        <p:spPr>
          <a:xfrm>
            <a:off x="2307606" y="3381010"/>
            <a:ext cx="1420634" cy="373237"/>
          </a:xfrm>
          <a:prstGeom prst="rect">
            <a:avLst/>
          </a:prstGeom>
        </p:spPr>
        <p:txBody>
          <a:bodyPr wrap="none" lIns="146235" tIns="73117" rIns="146235" bIns="73117">
            <a:spAutoFit/>
          </a:bodyPr>
          <a:lstStyle/>
          <a:p>
            <a:pPr algn="r"/>
            <a:r>
              <a:rPr lang="zh-CN" altLang="en-US"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点击输入标题</a:t>
            </a:r>
            <a:endParaRPr lang="en-US" altLang="zh-CN"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31" name="Rectangle 49">
            <a:extLst>
              <a:ext uri="{FF2B5EF4-FFF2-40B4-BE49-F238E27FC236}">
                <a16:creationId xmlns:a16="http://schemas.microsoft.com/office/drawing/2014/main" id="{4F9F99A2-2B98-4A9E-8F91-9DCC0AA20AE1}"/>
              </a:ext>
            </a:extLst>
          </p:cNvPr>
          <p:cNvSpPr/>
          <p:nvPr/>
        </p:nvSpPr>
        <p:spPr>
          <a:xfrm>
            <a:off x="2355596" y="4580774"/>
            <a:ext cx="1420634" cy="373237"/>
          </a:xfrm>
          <a:prstGeom prst="rect">
            <a:avLst/>
          </a:prstGeom>
        </p:spPr>
        <p:txBody>
          <a:bodyPr wrap="none" lIns="146235" tIns="73117" rIns="146235" bIns="73117">
            <a:spAutoFit/>
          </a:bodyPr>
          <a:lstStyle/>
          <a:p>
            <a:pPr algn="r"/>
            <a:r>
              <a:rPr lang="zh-CN" altLang="en-US"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点击输入标题</a:t>
            </a:r>
            <a:endParaRPr lang="en-US" altLang="zh-CN"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32" name="Rectangle 62">
            <a:extLst>
              <a:ext uri="{FF2B5EF4-FFF2-40B4-BE49-F238E27FC236}">
                <a16:creationId xmlns:a16="http://schemas.microsoft.com/office/drawing/2014/main" id="{5C903939-9DE8-4C6C-9A3A-38DB9123E76F}"/>
              </a:ext>
            </a:extLst>
          </p:cNvPr>
          <p:cNvSpPr/>
          <p:nvPr/>
        </p:nvSpPr>
        <p:spPr>
          <a:xfrm>
            <a:off x="8402403" y="2120402"/>
            <a:ext cx="1420634" cy="373237"/>
          </a:xfrm>
          <a:prstGeom prst="rect">
            <a:avLst/>
          </a:prstGeom>
        </p:spPr>
        <p:txBody>
          <a:bodyPr wrap="none" lIns="146235" tIns="73117" rIns="146235" bIns="73117">
            <a:spAutoFit/>
          </a:bodyPr>
          <a:lstStyle/>
          <a:p>
            <a:pPr algn="r"/>
            <a:r>
              <a:rPr lang="zh-CN" altLang="en-US"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点击输入标题</a:t>
            </a:r>
            <a:endParaRPr lang="en-US" altLang="zh-CN"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33" name="Rectangle 63">
            <a:extLst>
              <a:ext uri="{FF2B5EF4-FFF2-40B4-BE49-F238E27FC236}">
                <a16:creationId xmlns:a16="http://schemas.microsoft.com/office/drawing/2014/main" id="{A84899C8-36C2-4AA6-94A3-06A5C8623DB4}"/>
              </a:ext>
            </a:extLst>
          </p:cNvPr>
          <p:cNvSpPr/>
          <p:nvPr/>
        </p:nvSpPr>
        <p:spPr>
          <a:xfrm>
            <a:off x="8351555" y="3401305"/>
            <a:ext cx="1420634" cy="373237"/>
          </a:xfrm>
          <a:prstGeom prst="rect">
            <a:avLst/>
          </a:prstGeom>
        </p:spPr>
        <p:txBody>
          <a:bodyPr wrap="none" lIns="146235" tIns="73117" rIns="146235" bIns="73117">
            <a:spAutoFit/>
          </a:bodyPr>
          <a:lstStyle/>
          <a:p>
            <a:r>
              <a:rPr lang="zh-CN" altLang="en-US"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点击输入标题</a:t>
            </a:r>
            <a:endParaRPr lang="en-US" altLang="zh-CN"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34" name="Rectangle 64">
            <a:extLst>
              <a:ext uri="{FF2B5EF4-FFF2-40B4-BE49-F238E27FC236}">
                <a16:creationId xmlns:a16="http://schemas.microsoft.com/office/drawing/2014/main" id="{3564297C-9111-4C0C-9B5E-B89070E41F36}"/>
              </a:ext>
            </a:extLst>
          </p:cNvPr>
          <p:cNvSpPr/>
          <p:nvPr/>
        </p:nvSpPr>
        <p:spPr>
          <a:xfrm>
            <a:off x="8286871" y="4605130"/>
            <a:ext cx="1420634" cy="373237"/>
          </a:xfrm>
          <a:prstGeom prst="rect">
            <a:avLst/>
          </a:prstGeom>
        </p:spPr>
        <p:txBody>
          <a:bodyPr wrap="none" lIns="146235" tIns="73117" rIns="146235" bIns="73117">
            <a:spAutoFit/>
          </a:bodyPr>
          <a:lstStyle/>
          <a:p>
            <a:r>
              <a:rPr lang="zh-CN" altLang="en-US"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点击输入标题</a:t>
            </a:r>
            <a:endParaRPr lang="en-US" altLang="zh-CN" sz="1465"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35" name="TextBox 310">
            <a:extLst>
              <a:ext uri="{FF2B5EF4-FFF2-40B4-BE49-F238E27FC236}">
                <a16:creationId xmlns:a16="http://schemas.microsoft.com/office/drawing/2014/main" id="{EF079379-E9A8-4213-B936-FB23140ED72E}"/>
              </a:ext>
            </a:extLst>
          </p:cNvPr>
          <p:cNvSpPr txBox="1"/>
          <p:nvPr/>
        </p:nvSpPr>
        <p:spPr>
          <a:xfrm>
            <a:off x="1272325" y="5361144"/>
            <a:ext cx="9816178" cy="523075"/>
          </a:xfrm>
          <a:prstGeom prst="rect">
            <a:avLst/>
          </a:prstGeom>
          <a:noFill/>
        </p:spPr>
        <p:txBody>
          <a:bodyPr wrap="square" lIns="91424" tIns="45713" rIns="143974" bIns="35994" numCol="1" spcCol="270036">
            <a:spAutoFit/>
          </a:bodyPr>
          <a:lstStyle/>
          <a:p>
            <a:pPr algn="ctr">
              <a:lnSpc>
                <a:spcPts val="1800"/>
              </a:lnSpc>
              <a:defRPr/>
            </a:pPr>
            <a:r>
              <a:rPr lang="zh-CN" altLang="en-US" sz="1200" kern="0" dirty="0">
                <a:solidFill>
                  <a:schemeClr val="bg2">
                    <a:lumMod val="50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点击输入详细的内容文本，点击输入详细的内容文本，点击输入详细的内容文本，点击输入详细的内容文本，点击输入详细的内容文本，点击输入详细的内容文本，点击输入详细的内容文本，点击输入详细的内容文本。</a:t>
            </a:r>
          </a:p>
        </p:txBody>
      </p:sp>
      <p:grpSp>
        <p:nvGrpSpPr>
          <p:cNvPr id="36" name="组合 35">
            <a:extLst>
              <a:ext uri="{FF2B5EF4-FFF2-40B4-BE49-F238E27FC236}">
                <a16:creationId xmlns:a16="http://schemas.microsoft.com/office/drawing/2014/main" id="{863C6BE8-F7EF-4A0A-AEC7-14D0001AC6FE}"/>
              </a:ext>
            </a:extLst>
          </p:cNvPr>
          <p:cNvGrpSpPr/>
          <p:nvPr/>
        </p:nvGrpSpPr>
        <p:grpSpPr>
          <a:xfrm>
            <a:off x="101601" y="135545"/>
            <a:ext cx="6096000" cy="656476"/>
            <a:chOff x="757382" y="200199"/>
            <a:chExt cx="6096000" cy="656476"/>
          </a:xfrm>
        </p:grpSpPr>
        <p:sp>
          <p:nvSpPr>
            <p:cNvPr id="37" name="Title 1">
              <a:extLst>
                <a:ext uri="{FF2B5EF4-FFF2-40B4-BE49-F238E27FC236}">
                  <a16:creationId xmlns:a16="http://schemas.microsoft.com/office/drawing/2014/main" id="{AFBA198A-BAFB-41A5-A847-BCEECFAE3A2B}"/>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8" name="文本框 37">
              <a:extLst>
                <a:ext uri="{FF2B5EF4-FFF2-40B4-BE49-F238E27FC236}">
                  <a16:creationId xmlns:a16="http://schemas.microsoft.com/office/drawing/2014/main" id="{B3E3EAB1-37D6-4671-986E-FDE85FFB8014}"/>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321821318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1"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750" fill="hold"/>
                                        <p:tgtEl>
                                          <p:spTgt spid="9"/>
                                        </p:tgtEl>
                                        <p:attrNameLst>
                                          <p:attrName>ppt_w</p:attrName>
                                        </p:attrNameLst>
                                      </p:cBhvr>
                                      <p:tavLst>
                                        <p:tav tm="0">
                                          <p:val>
                                            <p:fltVal val="0"/>
                                          </p:val>
                                        </p:tav>
                                        <p:tav tm="100000">
                                          <p:val>
                                            <p:strVal val="#ppt_w"/>
                                          </p:val>
                                        </p:tav>
                                      </p:tavLst>
                                    </p:anim>
                                    <p:anim calcmode="lin" valueType="num">
                                      <p:cBhvr>
                                        <p:cTn id="8" dur="750" fill="hold"/>
                                        <p:tgtEl>
                                          <p:spTgt spid="9"/>
                                        </p:tgtEl>
                                        <p:attrNameLst>
                                          <p:attrName>ppt_h</p:attrName>
                                        </p:attrNameLst>
                                      </p:cBhvr>
                                      <p:tavLst>
                                        <p:tav tm="0">
                                          <p:val>
                                            <p:fltVal val="0"/>
                                          </p:val>
                                        </p:tav>
                                        <p:tav tm="100000">
                                          <p:val>
                                            <p:strVal val="#ppt_h"/>
                                          </p:val>
                                        </p:tav>
                                      </p:tavLst>
                                    </p:anim>
                                    <p:animEffect transition="in" filter="fade">
                                      <p:cBhvr>
                                        <p:cTn id="9" dur="750"/>
                                        <p:tgtEl>
                                          <p:spTgt spid="9"/>
                                        </p:tgtEl>
                                      </p:cBhvr>
                                    </p:animEffect>
                                  </p:childTnLst>
                                </p:cTn>
                              </p:par>
                              <p:par>
                                <p:cTn id="10" presetID="8" presetClass="emph" presetSubtype="0" fill="hold" grpId="0" nodeType="withEffect">
                                  <p:stCondLst>
                                    <p:cond delay="0"/>
                                  </p:stCondLst>
                                  <p:childTnLst>
                                    <p:animRot by="21600000">
                                      <p:cBhvr>
                                        <p:cTn id="11" dur="750" fill="hold"/>
                                        <p:tgtEl>
                                          <p:spTgt spid="9"/>
                                        </p:tgtEl>
                                        <p:attrNameLst>
                                          <p:attrName>r</p:attrName>
                                        </p:attrNameLst>
                                      </p:cBhvr>
                                    </p:animRot>
                                  </p:childTnLst>
                                </p:cTn>
                              </p:par>
                            </p:childTnLst>
                          </p:cTn>
                        </p:par>
                        <p:par>
                          <p:cTn id="12" fill="hold">
                            <p:stCondLst>
                              <p:cond delay="750"/>
                            </p:stCondLst>
                            <p:childTnLst>
                              <p:par>
                                <p:cTn id="13" presetID="53" presetClass="entr" presetSubtype="16"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ppt_w</p:attrName>
                                        </p:attrNameLst>
                                      </p:cBhvr>
                                      <p:tavLst>
                                        <p:tav tm="0">
                                          <p:val>
                                            <p:fltVal val="0"/>
                                          </p:val>
                                        </p:tav>
                                        <p:tav tm="100000">
                                          <p:val>
                                            <p:strVal val="#ppt_w"/>
                                          </p:val>
                                        </p:tav>
                                      </p:tavLst>
                                    </p:anim>
                                    <p:anim calcmode="lin" valueType="num">
                                      <p:cBhvr>
                                        <p:cTn id="16" dur="500" fill="hold"/>
                                        <p:tgtEl>
                                          <p:spTgt spid="10"/>
                                        </p:tgtEl>
                                        <p:attrNameLst>
                                          <p:attrName>ppt_h</p:attrName>
                                        </p:attrNameLst>
                                      </p:cBhvr>
                                      <p:tavLst>
                                        <p:tav tm="0">
                                          <p:val>
                                            <p:fltVal val="0"/>
                                          </p:val>
                                        </p:tav>
                                        <p:tav tm="100000">
                                          <p:val>
                                            <p:strVal val="#ppt_h"/>
                                          </p:val>
                                        </p:tav>
                                      </p:tavLst>
                                    </p:anim>
                                    <p:animEffect transition="in" filter="fade">
                                      <p:cBhvr>
                                        <p:cTn id="17" dur="500"/>
                                        <p:tgtEl>
                                          <p:spTgt spid="10"/>
                                        </p:tgtEl>
                                      </p:cBhvr>
                                    </p:animEffect>
                                  </p:childTnLst>
                                </p:cTn>
                              </p:par>
                            </p:childTnLst>
                          </p:cTn>
                        </p:par>
                        <p:par>
                          <p:cTn id="18" fill="hold">
                            <p:stCondLst>
                              <p:cond delay="1250"/>
                            </p:stCondLst>
                            <p:childTnLst>
                              <p:par>
                                <p:cTn id="19" presetID="16" presetClass="entr" presetSubtype="37"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barn(outVertical)">
                                      <p:cBhvr>
                                        <p:cTn id="21" dur="500"/>
                                        <p:tgtEl>
                                          <p:spTgt spid="2"/>
                                        </p:tgtEl>
                                      </p:cBhvr>
                                    </p:animEffect>
                                  </p:childTnLst>
                                </p:cTn>
                              </p:par>
                            </p:childTnLst>
                          </p:cTn>
                        </p:par>
                        <p:par>
                          <p:cTn id="22" fill="hold">
                            <p:stCondLst>
                              <p:cond delay="1750"/>
                            </p:stCondLst>
                            <p:childTnLst>
                              <p:par>
                                <p:cTn id="23" presetID="42" presetClass="entr" presetSubtype="0" fill="hold" grpId="0"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1000"/>
                                        <p:tgtEl>
                                          <p:spTgt spid="18"/>
                                        </p:tgtEl>
                                      </p:cBhvr>
                                    </p:animEffect>
                                    <p:anim calcmode="lin" valueType="num">
                                      <p:cBhvr>
                                        <p:cTn id="31" dur="1000" fill="hold"/>
                                        <p:tgtEl>
                                          <p:spTgt spid="18"/>
                                        </p:tgtEl>
                                        <p:attrNameLst>
                                          <p:attrName>ppt_x</p:attrName>
                                        </p:attrNameLst>
                                      </p:cBhvr>
                                      <p:tavLst>
                                        <p:tav tm="0">
                                          <p:val>
                                            <p:strVal val="#ppt_x"/>
                                          </p:val>
                                        </p:tav>
                                        <p:tav tm="100000">
                                          <p:val>
                                            <p:strVal val="#ppt_x"/>
                                          </p:val>
                                        </p:tav>
                                      </p:tavLst>
                                    </p:anim>
                                    <p:anim calcmode="lin" valueType="num">
                                      <p:cBhvr>
                                        <p:cTn id="32" dur="1000" fill="hold"/>
                                        <p:tgtEl>
                                          <p:spTgt spid="18"/>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1000"/>
                                        <p:tgtEl>
                                          <p:spTgt spid="19"/>
                                        </p:tgtEl>
                                      </p:cBhvr>
                                    </p:animEffect>
                                    <p:anim calcmode="lin" valueType="num">
                                      <p:cBhvr>
                                        <p:cTn id="36" dur="1000" fill="hold"/>
                                        <p:tgtEl>
                                          <p:spTgt spid="19"/>
                                        </p:tgtEl>
                                        <p:attrNameLst>
                                          <p:attrName>ppt_x</p:attrName>
                                        </p:attrNameLst>
                                      </p:cBhvr>
                                      <p:tavLst>
                                        <p:tav tm="0">
                                          <p:val>
                                            <p:strVal val="#ppt_x"/>
                                          </p:val>
                                        </p:tav>
                                        <p:tav tm="100000">
                                          <p:val>
                                            <p:strVal val="#ppt_x"/>
                                          </p:val>
                                        </p:tav>
                                      </p:tavLst>
                                    </p:anim>
                                    <p:anim calcmode="lin" valueType="num">
                                      <p:cBhvr>
                                        <p:cTn id="37" dur="1000" fill="hold"/>
                                        <p:tgtEl>
                                          <p:spTgt spid="19"/>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1000"/>
                                        <p:tgtEl>
                                          <p:spTgt spid="20"/>
                                        </p:tgtEl>
                                      </p:cBhvr>
                                    </p:animEffect>
                                    <p:anim calcmode="lin" valueType="num">
                                      <p:cBhvr>
                                        <p:cTn id="41" dur="1000" fill="hold"/>
                                        <p:tgtEl>
                                          <p:spTgt spid="20"/>
                                        </p:tgtEl>
                                        <p:attrNameLst>
                                          <p:attrName>ppt_x</p:attrName>
                                        </p:attrNameLst>
                                      </p:cBhvr>
                                      <p:tavLst>
                                        <p:tav tm="0">
                                          <p:val>
                                            <p:strVal val="#ppt_x"/>
                                          </p:val>
                                        </p:tav>
                                        <p:tav tm="100000">
                                          <p:val>
                                            <p:strVal val="#ppt_x"/>
                                          </p:val>
                                        </p:tav>
                                      </p:tavLst>
                                    </p:anim>
                                    <p:anim calcmode="lin" valueType="num">
                                      <p:cBhvr>
                                        <p:cTn id="42" dur="1000" fill="hold"/>
                                        <p:tgtEl>
                                          <p:spTgt spid="20"/>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fade">
                                      <p:cBhvr>
                                        <p:cTn id="45" dur="1000"/>
                                        <p:tgtEl>
                                          <p:spTgt spid="21"/>
                                        </p:tgtEl>
                                      </p:cBhvr>
                                    </p:animEffect>
                                    <p:anim calcmode="lin" valueType="num">
                                      <p:cBhvr>
                                        <p:cTn id="46" dur="1000" fill="hold"/>
                                        <p:tgtEl>
                                          <p:spTgt spid="21"/>
                                        </p:tgtEl>
                                        <p:attrNameLst>
                                          <p:attrName>ppt_x</p:attrName>
                                        </p:attrNameLst>
                                      </p:cBhvr>
                                      <p:tavLst>
                                        <p:tav tm="0">
                                          <p:val>
                                            <p:strVal val="#ppt_x"/>
                                          </p:val>
                                        </p:tav>
                                        <p:tav tm="100000">
                                          <p:val>
                                            <p:strVal val="#ppt_x"/>
                                          </p:val>
                                        </p:tav>
                                      </p:tavLst>
                                    </p:anim>
                                    <p:anim calcmode="lin" valueType="num">
                                      <p:cBhvr>
                                        <p:cTn id="47" dur="1000" fill="hold"/>
                                        <p:tgtEl>
                                          <p:spTgt spid="21"/>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1000"/>
                                        <p:tgtEl>
                                          <p:spTgt spid="22"/>
                                        </p:tgtEl>
                                      </p:cBhvr>
                                    </p:animEffect>
                                    <p:anim calcmode="lin" valueType="num">
                                      <p:cBhvr>
                                        <p:cTn id="51" dur="1000" fill="hold"/>
                                        <p:tgtEl>
                                          <p:spTgt spid="22"/>
                                        </p:tgtEl>
                                        <p:attrNameLst>
                                          <p:attrName>ppt_x</p:attrName>
                                        </p:attrNameLst>
                                      </p:cBhvr>
                                      <p:tavLst>
                                        <p:tav tm="0">
                                          <p:val>
                                            <p:strVal val="#ppt_x"/>
                                          </p:val>
                                        </p:tav>
                                        <p:tav tm="100000">
                                          <p:val>
                                            <p:strVal val="#ppt_x"/>
                                          </p:val>
                                        </p:tav>
                                      </p:tavLst>
                                    </p:anim>
                                    <p:anim calcmode="lin" valueType="num">
                                      <p:cBhvr>
                                        <p:cTn id="52" dur="1000" fill="hold"/>
                                        <p:tgtEl>
                                          <p:spTgt spid="22"/>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1000"/>
                                        <p:tgtEl>
                                          <p:spTgt spid="23"/>
                                        </p:tgtEl>
                                      </p:cBhvr>
                                    </p:animEffect>
                                    <p:anim calcmode="lin" valueType="num">
                                      <p:cBhvr>
                                        <p:cTn id="56" dur="1000" fill="hold"/>
                                        <p:tgtEl>
                                          <p:spTgt spid="23"/>
                                        </p:tgtEl>
                                        <p:attrNameLst>
                                          <p:attrName>ppt_x</p:attrName>
                                        </p:attrNameLst>
                                      </p:cBhvr>
                                      <p:tavLst>
                                        <p:tav tm="0">
                                          <p:val>
                                            <p:strVal val="#ppt_x"/>
                                          </p:val>
                                        </p:tav>
                                        <p:tav tm="100000">
                                          <p:val>
                                            <p:strVal val="#ppt_x"/>
                                          </p:val>
                                        </p:tav>
                                      </p:tavLst>
                                    </p:anim>
                                    <p:anim calcmode="lin" valueType="num">
                                      <p:cBhvr>
                                        <p:cTn id="57" dur="1000" fill="hold"/>
                                        <p:tgtEl>
                                          <p:spTgt spid="23"/>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fade">
                                      <p:cBhvr>
                                        <p:cTn id="60" dur="1000"/>
                                        <p:tgtEl>
                                          <p:spTgt spid="25"/>
                                        </p:tgtEl>
                                      </p:cBhvr>
                                    </p:animEffect>
                                    <p:anim calcmode="lin" valueType="num">
                                      <p:cBhvr>
                                        <p:cTn id="61" dur="1000" fill="hold"/>
                                        <p:tgtEl>
                                          <p:spTgt spid="25"/>
                                        </p:tgtEl>
                                        <p:attrNameLst>
                                          <p:attrName>ppt_x</p:attrName>
                                        </p:attrNameLst>
                                      </p:cBhvr>
                                      <p:tavLst>
                                        <p:tav tm="0">
                                          <p:val>
                                            <p:strVal val="#ppt_x"/>
                                          </p:val>
                                        </p:tav>
                                        <p:tav tm="100000">
                                          <p:val>
                                            <p:strVal val="#ppt_x"/>
                                          </p:val>
                                        </p:tav>
                                      </p:tavLst>
                                    </p:anim>
                                    <p:anim calcmode="lin" valueType="num">
                                      <p:cBhvr>
                                        <p:cTn id="62" dur="1000" fill="hold"/>
                                        <p:tgtEl>
                                          <p:spTgt spid="25"/>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28"/>
                                        </p:tgtEl>
                                        <p:attrNameLst>
                                          <p:attrName>style.visibility</p:attrName>
                                        </p:attrNameLst>
                                      </p:cBhvr>
                                      <p:to>
                                        <p:strVal val="visible"/>
                                      </p:to>
                                    </p:set>
                                    <p:animEffect transition="in" filter="fade">
                                      <p:cBhvr>
                                        <p:cTn id="65" dur="1000"/>
                                        <p:tgtEl>
                                          <p:spTgt spid="28"/>
                                        </p:tgtEl>
                                      </p:cBhvr>
                                    </p:animEffect>
                                    <p:anim calcmode="lin" valueType="num">
                                      <p:cBhvr>
                                        <p:cTn id="66" dur="1000" fill="hold"/>
                                        <p:tgtEl>
                                          <p:spTgt spid="28"/>
                                        </p:tgtEl>
                                        <p:attrNameLst>
                                          <p:attrName>ppt_x</p:attrName>
                                        </p:attrNameLst>
                                      </p:cBhvr>
                                      <p:tavLst>
                                        <p:tav tm="0">
                                          <p:val>
                                            <p:strVal val="#ppt_x"/>
                                          </p:val>
                                        </p:tav>
                                        <p:tav tm="100000">
                                          <p:val>
                                            <p:strVal val="#ppt_x"/>
                                          </p:val>
                                        </p:tav>
                                      </p:tavLst>
                                    </p:anim>
                                    <p:anim calcmode="lin" valueType="num">
                                      <p:cBhvr>
                                        <p:cTn id="67" dur="1000" fill="hold"/>
                                        <p:tgtEl>
                                          <p:spTgt spid="28"/>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29"/>
                                        </p:tgtEl>
                                        <p:attrNameLst>
                                          <p:attrName>style.visibility</p:attrName>
                                        </p:attrNameLst>
                                      </p:cBhvr>
                                      <p:to>
                                        <p:strVal val="visible"/>
                                      </p:to>
                                    </p:set>
                                    <p:animEffect transition="in" filter="fade">
                                      <p:cBhvr>
                                        <p:cTn id="70" dur="1000"/>
                                        <p:tgtEl>
                                          <p:spTgt spid="29"/>
                                        </p:tgtEl>
                                      </p:cBhvr>
                                    </p:animEffect>
                                    <p:anim calcmode="lin" valueType="num">
                                      <p:cBhvr>
                                        <p:cTn id="71" dur="1000" fill="hold"/>
                                        <p:tgtEl>
                                          <p:spTgt spid="29"/>
                                        </p:tgtEl>
                                        <p:attrNameLst>
                                          <p:attrName>ppt_x</p:attrName>
                                        </p:attrNameLst>
                                      </p:cBhvr>
                                      <p:tavLst>
                                        <p:tav tm="0">
                                          <p:val>
                                            <p:strVal val="#ppt_x"/>
                                          </p:val>
                                        </p:tav>
                                        <p:tav tm="100000">
                                          <p:val>
                                            <p:strVal val="#ppt_x"/>
                                          </p:val>
                                        </p:tav>
                                      </p:tavLst>
                                    </p:anim>
                                    <p:anim calcmode="lin" valueType="num">
                                      <p:cBhvr>
                                        <p:cTn id="72" dur="1000" fill="hold"/>
                                        <p:tgtEl>
                                          <p:spTgt spid="29"/>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30"/>
                                        </p:tgtEl>
                                        <p:attrNameLst>
                                          <p:attrName>style.visibility</p:attrName>
                                        </p:attrNameLst>
                                      </p:cBhvr>
                                      <p:to>
                                        <p:strVal val="visible"/>
                                      </p:to>
                                    </p:set>
                                    <p:animEffect transition="in" filter="fade">
                                      <p:cBhvr>
                                        <p:cTn id="75" dur="1000"/>
                                        <p:tgtEl>
                                          <p:spTgt spid="30"/>
                                        </p:tgtEl>
                                      </p:cBhvr>
                                    </p:animEffect>
                                    <p:anim calcmode="lin" valueType="num">
                                      <p:cBhvr>
                                        <p:cTn id="76" dur="1000" fill="hold"/>
                                        <p:tgtEl>
                                          <p:spTgt spid="30"/>
                                        </p:tgtEl>
                                        <p:attrNameLst>
                                          <p:attrName>ppt_x</p:attrName>
                                        </p:attrNameLst>
                                      </p:cBhvr>
                                      <p:tavLst>
                                        <p:tav tm="0">
                                          <p:val>
                                            <p:strVal val="#ppt_x"/>
                                          </p:val>
                                        </p:tav>
                                        <p:tav tm="100000">
                                          <p:val>
                                            <p:strVal val="#ppt_x"/>
                                          </p:val>
                                        </p:tav>
                                      </p:tavLst>
                                    </p:anim>
                                    <p:anim calcmode="lin" valueType="num">
                                      <p:cBhvr>
                                        <p:cTn id="77" dur="1000" fill="hold"/>
                                        <p:tgtEl>
                                          <p:spTgt spid="30"/>
                                        </p:tgtEl>
                                        <p:attrNameLst>
                                          <p:attrName>ppt_y</p:attrName>
                                        </p:attrNameLst>
                                      </p:cBhvr>
                                      <p:tavLst>
                                        <p:tav tm="0">
                                          <p:val>
                                            <p:strVal val="#ppt_y+.1"/>
                                          </p:val>
                                        </p:tav>
                                        <p:tav tm="100000">
                                          <p:val>
                                            <p:strVal val="#ppt_y"/>
                                          </p:val>
                                        </p:tav>
                                      </p:tavLst>
                                    </p:anim>
                                  </p:childTnLst>
                                </p:cTn>
                              </p:par>
                              <p:par>
                                <p:cTn id="78" presetID="42" presetClass="entr" presetSubtype="0" fill="hold" grpId="0" nodeType="withEffect">
                                  <p:stCondLst>
                                    <p:cond delay="0"/>
                                  </p:stCondLst>
                                  <p:childTnLst>
                                    <p:set>
                                      <p:cBhvr>
                                        <p:cTn id="79" dur="1" fill="hold">
                                          <p:stCondLst>
                                            <p:cond delay="0"/>
                                          </p:stCondLst>
                                        </p:cTn>
                                        <p:tgtEl>
                                          <p:spTgt spid="31"/>
                                        </p:tgtEl>
                                        <p:attrNameLst>
                                          <p:attrName>style.visibility</p:attrName>
                                        </p:attrNameLst>
                                      </p:cBhvr>
                                      <p:to>
                                        <p:strVal val="visible"/>
                                      </p:to>
                                    </p:set>
                                    <p:animEffect transition="in" filter="fade">
                                      <p:cBhvr>
                                        <p:cTn id="80" dur="1000"/>
                                        <p:tgtEl>
                                          <p:spTgt spid="31"/>
                                        </p:tgtEl>
                                      </p:cBhvr>
                                    </p:animEffect>
                                    <p:anim calcmode="lin" valueType="num">
                                      <p:cBhvr>
                                        <p:cTn id="81" dur="1000" fill="hold"/>
                                        <p:tgtEl>
                                          <p:spTgt spid="31"/>
                                        </p:tgtEl>
                                        <p:attrNameLst>
                                          <p:attrName>ppt_x</p:attrName>
                                        </p:attrNameLst>
                                      </p:cBhvr>
                                      <p:tavLst>
                                        <p:tav tm="0">
                                          <p:val>
                                            <p:strVal val="#ppt_x"/>
                                          </p:val>
                                        </p:tav>
                                        <p:tav tm="100000">
                                          <p:val>
                                            <p:strVal val="#ppt_x"/>
                                          </p:val>
                                        </p:tav>
                                      </p:tavLst>
                                    </p:anim>
                                    <p:anim calcmode="lin" valueType="num">
                                      <p:cBhvr>
                                        <p:cTn id="82" dur="1000" fill="hold"/>
                                        <p:tgtEl>
                                          <p:spTgt spid="31"/>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11"/>
                                        </p:tgtEl>
                                        <p:attrNameLst>
                                          <p:attrName>style.visibility</p:attrName>
                                        </p:attrNameLst>
                                      </p:cBhvr>
                                      <p:to>
                                        <p:strVal val="visible"/>
                                      </p:to>
                                    </p:set>
                                    <p:animEffect transition="in" filter="fade">
                                      <p:cBhvr>
                                        <p:cTn id="85" dur="1000"/>
                                        <p:tgtEl>
                                          <p:spTgt spid="11"/>
                                        </p:tgtEl>
                                      </p:cBhvr>
                                    </p:animEffect>
                                    <p:anim calcmode="lin" valueType="num">
                                      <p:cBhvr>
                                        <p:cTn id="86" dur="1000" fill="hold"/>
                                        <p:tgtEl>
                                          <p:spTgt spid="11"/>
                                        </p:tgtEl>
                                        <p:attrNameLst>
                                          <p:attrName>ppt_x</p:attrName>
                                        </p:attrNameLst>
                                      </p:cBhvr>
                                      <p:tavLst>
                                        <p:tav tm="0">
                                          <p:val>
                                            <p:strVal val="#ppt_x"/>
                                          </p:val>
                                        </p:tav>
                                        <p:tav tm="100000">
                                          <p:val>
                                            <p:strVal val="#ppt_x"/>
                                          </p:val>
                                        </p:tav>
                                      </p:tavLst>
                                    </p:anim>
                                    <p:anim calcmode="lin" valueType="num">
                                      <p:cBhvr>
                                        <p:cTn id="87" dur="1000" fill="hold"/>
                                        <p:tgtEl>
                                          <p:spTgt spid="11"/>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0"/>
                                  </p:stCondLst>
                                  <p:childTnLst>
                                    <p:set>
                                      <p:cBhvr>
                                        <p:cTn id="89" dur="1" fill="hold">
                                          <p:stCondLst>
                                            <p:cond delay="0"/>
                                          </p:stCondLst>
                                        </p:cTn>
                                        <p:tgtEl>
                                          <p:spTgt spid="12"/>
                                        </p:tgtEl>
                                        <p:attrNameLst>
                                          <p:attrName>style.visibility</p:attrName>
                                        </p:attrNameLst>
                                      </p:cBhvr>
                                      <p:to>
                                        <p:strVal val="visible"/>
                                      </p:to>
                                    </p:set>
                                    <p:animEffect transition="in" filter="fade">
                                      <p:cBhvr>
                                        <p:cTn id="90" dur="1000"/>
                                        <p:tgtEl>
                                          <p:spTgt spid="12"/>
                                        </p:tgtEl>
                                      </p:cBhvr>
                                    </p:animEffect>
                                    <p:anim calcmode="lin" valueType="num">
                                      <p:cBhvr>
                                        <p:cTn id="91" dur="1000" fill="hold"/>
                                        <p:tgtEl>
                                          <p:spTgt spid="12"/>
                                        </p:tgtEl>
                                        <p:attrNameLst>
                                          <p:attrName>ppt_x</p:attrName>
                                        </p:attrNameLst>
                                      </p:cBhvr>
                                      <p:tavLst>
                                        <p:tav tm="0">
                                          <p:val>
                                            <p:strVal val="#ppt_x"/>
                                          </p:val>
                                        </p:tav>
                                        <p:tav tm="100000">
                                          <p:val>
                                            <p:strVal val="#ppt_x"/>
                                          </p:val>
                                        </p:tav>
                                      </p:tavLst>
                                    </p:anim>
                                    <p:anim calcmode="lin" valueType="num">
                                      <p:cBhvr>
                                        <p:cTn id="92" dur="1000" fill="hold"/>
                                        <p:tgtEl>
                                          <p:spTgt spid="12"/>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p:stCondLst>
                                    <p:cond delay="0"/>
                                  </p:stCondLst>
                                  <p:childTnLst>
                                    <p:set>
                                      <p:cBhvr>
                                        <p:cTn id="94" dur="1" fill="hold">
                                          <p:stCondLst>
                                            <p:cond delay="0"/>
                                          </p:stCondLst>
                                        </p:cTn>
                                        <p:tgtEl>
                                          <p:spTgt spid="13"/>
                                        </p:tgtEl>
                                        <p:attrNameLst>
                                          <p:attrName>style.visibility</p:attrName>
                                        </p:attrNameLst>
                                      </p:cBhvr>
                                      <p:to>
                                        <p:strVal val="visible"/>
                                      </p:to>
                                    </p:set>
                                    <p:animEffect transition="in" filter="fade">
                                      <p:cBhvr>
                                        <p:cTn id="95" dur="1000"/>
                                        <p:tgtEl>
                                          <p:spTgt spid="13"/>
                                        </p:tgtEl>
                                      </p:cBhvr>
                                    </p:animEffect>
                                    <p:anim calcmode="lin" valueType="num">
                                      <p:cBhvr>
                                        <p:cTn id="96" dur="1000" fill="hold"/>
                                        <p:tgtEl>
                                          <p:spTgt spid="13"/>
                                        </p:tgtEl>
                                        <p:attrNameLst>
                                          <p:attrName>ppt_x</p:attrName>
                                        </p:attrNameLst>
                                      </p:cBhvr>
                                      <p:tavLst>
                                        <p:tav tm="0">
                                          <p:val>
                                            <p:strVal val="#ppt_x"/>
                                          </p:val>
                                        </p:tav>
                                        <p:tav tm="100000">
                                          <p:val>
                                            <p:strVal val="#ppt_x"/>
                                          </p:val>
                                        </p:tav>
                                      </p:tavLst>
                                    </p:anim>
                                    <p:anim calcmode="lin" valueType="num">
                                      <p:cBhvr>
                                        <p:cTn id="97" dur="1000" fill="hold"/>
                                        <p:tgtEl>
                                          <p:spTgt spid="13"/>
                                        </p:tgtEl>
                                        <p:attrNameLst>
                                          <p:attrName>ppt_y</p:attrName>
                                        </p:attrNameLst>
                                      </p:cBhvr>
                                      <p:tavLst>
                                        <p:tav tm="0">
                                          <p:val>
                                            <p:strVal val="#ppt_y+.1"/>
                                          </p:val>
                                        </p:tav>
                                        <p:tav tm="100000">
                                          <p:val>
                                            <p:strVal val="#ppt_y"/>
                                          </p:val>
                                        </p:tav>
                                      </p:tavLst>
                                    </p:anim>
                                  </p:childTnLst>
                                </p:cTn>
                              </p:par>
                              <p:par>
                                <p:cTn id="98" presetID="42" presetClass="entr" presetSubtype="0" fill="hold" grpId="0" nodeType="withEffect">
                                  <p:stCondLst>
                                    <p:cond delay="0"/>
                                  </p:stCondLst>
                                  <p:childTnLst>
                                    <p:set>
                                      <p:cBhvr>
                                        <p:cTn id="99" dur="1" fill="hold">
                                          <p:stCondLst>
                                            <p:cond delay="0"/>
                                          </p:stCondLst>
                                        </p:cTn>
                                        <p:tgtEl>
                                          <p:spTgt spid="14"/>
                                        </p:tgtEl>
                                        <p:attrNameLst>
                                          <p:attrName>style.visibility</p:attrName>
                                        </p:attrNameLst>
                                      </p:cBhvr>
                                      <p:to>
                                        <p:strVal val="visible"/>
                                      </p:to>
                                    </p:set>
                                    <p:animEffect transition="in" filter="fade">
                                      <p:cBhvr>
                                        <p:cTn id="100" dur="1000"/>
                                        <p:tgtEl>
                                          <p:spTgt spid="14"/>
                                        </p:tgtEl>
                                      </p:cBhvr>
                                    </p:animEffect>
                                    <p:anim calcmode="lin" valueType="num">
                                      <p:cBhvr>
                                        <p:cTn id="101" dur="1000" fill="hold"/>
                                        <p:tgtEl>
                                          <p:spTgt spid="14"/>
                                        </p:tgtEl>
                                        <p:attrNameLst>
                                          <p:attrName>ppt_x</p:attrName>
                                        </p:attrNameLst>
                                      </p:cBhvr>
                                      <p:tavLst>
                                        <p:tav tm="0">
                                          <p:val>
                                            <p:strVal val="#ppt_x"/>
                                          </p:val>
                                        </p:tav>
                                        <p:tav tm="100000">
                                          <p:val>
                                            <p:strVal val="#ppt_x"/>
                                          </p:val>
                                        </p:tav>
                                      </p:tavLst>
                                    </p:anim>
                                    <p:anim calcmode="lin" valueType="num">
                                      <p:cBhvr>
                                        <p:cTn id="102" dur="1000" fill="hold"/>
                                        <p:tgtEl>
                                          <p:spTgt spid="14"/>
                                        </p:tgtEl>
                                        <p:attrNameLst>
                                          <p:attrName>ppt_y</p:attrName>
                                        </p:attrNameLst>
                                      </p:cBhvr>
                                      <p:tavLst>
                                        <p:tav tm="0">
                                          <p:val>
                                            <p:strVal val="#ppt_y+.1"/>
                                          </p:val>
                                        </p:tav>
                                        <p:tav tm="100000">
                                          <p:val>
                                            <p:strVal val="#ppt_y"/>
                                          </p:val>
                                        </p:tav>
                                      </p:tavLst>
                                    </p:anim>
                                  </p:childTnLst>
                                </p:cTn>
                              </p:par>
                              <p:par>
                                <p:cTn id="103" presetID="42" presetClass="entr" presetSubtype="0" fill="hold" grpId="0" nodeType="withEffect">
                                  <p:stCondLst>
                                    <p:cond delay="0"/>
                                  </p:stCondLst>
                                  <p:childTnLst>
                                    <p:set>
                                      <p:cBhvr>
                                        <p:cTn id="104" dur="1" fill="hold">
                                          <p:stCondLst>
                                            <p:cond delay="0"/>
                                          </p:stCondLst>
                                        </p:cTn>
                                        <p:tgtEl>
                                          <p:spTgt spid="15"/>
                                        </p:tgtEl>
                                        <p:attrNameLst>
                                          <p:attrName>style.visibility</p:attrName>
                                        </p:attrNameLst>
                                      </p:cBhvr>
                                      <p:to>
                                        <p:strVal val="visible"/>
                                      </p:to>
                                    </p:set>
                                    <p:animEffect transition="in" filter="fade">
                                      <p:cBhvr>
                                        <p:cTn id="105" dur="1000"/>
                                        <p:tgtEl>
                                          <p:spTgt spid="15"/>
                                        </p:tgtEl>
                                      </p:cBhvr>
                                    </p:animEffect>
                                    <p:anim calcmode="lin" valueType="num">
                                      <p:cBhvr>
                                        <p:cTn id="106" dur="1000" fill="hold"/>
                                        <p:tgtEl>
                                          <p:spTgt spid="15"/>
                                        </p:tgtEl>
                                        <p:attrNameLst>
                                          <p:attrName>ppt_x</p:attrName>
                                        </p:attrNameLst>
                                      </p:cBhvr>
                                      <p:tavLst>
                                        <p:tav tm="0">
                                          <p:val>
                                            <p:strVal val="#ppt_x"/>
                                          </p:val>
                                        </p:tav>
                                        <p:tav tm="100000">
                                          <p:val>
                                            <p:strVal val="#ppt_x"/>
                                          </p:val>
                                        </p:tav>
                                      </p:tavLst>
                                    </p:anim>
                                    <p:anim calcmode="lin" valueType="num">
                                      <p:cBhvr>
                                        <p:cTn id="107" dur="1000" fill="hold"/>
                                        <p:tgtEl>
                                          <p:spTgt spid="15"/>
                                        </p:tgtEl>
                                        <p:attrNameLst>
                                          <p:attrName>ppt_y</p:attrName>
                                        </p:attrNameLst>
                                      </p:cBhvr>
                                      <p:tavLst>
                                        <p:tav tm="0">
                                          <p:val>
                                            <p:strVal val="#ppt_y+.1"/>
                                          </p:val>
                                        </p:tav>
                                        <p:tav tm="100000">
                                          <p:val>
                                            <p:strVal val="#ppt_y"/>
                                          </p:val>
                                        </p:tav>
                                      </p:tavLst>
                                    </p:anim>
                                  </p:childTnLst>
                                </p:cTn>
                              </p:par>
                              <p:par>
                                <p:cTn id="108" presetID="42" presetClass="entr" presetSubtype="0" fill="hold" grpId="0" nodeType="withEffect">
                                  <p:stCondLst>
                                    <p:cond delay="0"/>
                                  </p:stCondLst>
                                  <p:childTnLst>
                                    <p:set>
                                      <p:cBhvr>
                                        <p:cTn id="109" dur="1" fill="hold">
                                          <p:stCondLst>
                                            <p:cond delay="0"/>
                                          </p:stCondLst>
                                        </p:cTn>
                                        <p:tgtEl>
                                          <p:spTgt spid="16"/>
                                        </p:tgtEl>
                                        <p:attrNameLst>
                                          <p:attrName>style.visibility</p:attrName>
                                        </p:attrNameLst>
                                      </p:cBhvr>
                                      <p:to>
                                        <p:strVal val="visible"/>
                                      </p:to>
                                    </p:set>
                                    <p:animEffect transition="in" filter="fade">
                                      <p:cBhvr>
                                        <p:cTn id="110" dur="1000"/>
                                        <p:tgtEl>
                                          <p:spTgt spid="16"/>
                                        </p:tgtEl>
                                      </p:cBhvr>
                                    </p:animEffect>
                                    <p:anim calcmode="lin" valueType="num">
                                      <p:cBhvr>
                                        <p:cTn id="111" dur="1000" fill="hold"/>
                                        <p:tgtEl>
                                          <p:spTgt spid="16"/>
                                        </p:tgtEl>
                                        <p:attrNameLst>
                                          <p:attrName>ppt_x</p:attrName>
                                        </p:attrNameLst>
                                      </p:cBhvr>
                                      <p:tavLst>
                                        <p:tav tm="0">
                                          <p:val>
                                            <p:strVal val="#ppt_x"/>
                                          </p:val>
                                        </p:tav>
                                        <p:tav tm="100000">
                                          <p:val>
                                            <p:strVal val="#ppt_x"/>
                                          </p:val>
                                        </p:tav>
                                      </p:tavLst>
                                    </p:anim>
                                    <p:anim calcmode="lin" valueType="num">
                                      <p:cBhvr>
                                        <p:cTn id="112" dur="1000" fill="hold"/>
                                        <p:tgtEl>
                                          <p:spTgt spid="16"/>
                                        </p:tgtEl>
                                        <p:attrNameLst>
                                          <p:attrName>ppt_y</p:attrName>
                                        </p:attrNameLst>
                                      </p:cBhvr>
                                      <p:tavLst>
                                        <p:tav tm="0">
                                          <p:val>
                                            <p:strVal val="#ppt_y+.1"/>
                                          </p:val>
                                        </p:tav>
                                        <p:tav tm="100000">
                                          <p:val>
                                            <p:strVal val="#ppt_y"/>
                                          </p:val>
                                        </p:tav>
                                      </p:tavLst>
                                    </p:anim>
                                  </p:childTnLst>
                                </p:cTn>
                              </p:par>
                              <p:par>
                                <p:cTn id="113" presetID="42" presetClass="entr" presetSubtype="0" fill="hold" grpId="0" nodeType="withEffect">
                                  <p:stCondLst>
                                    <p:cond delay="0"/>
                                  </p:stCondLst>
                                  <p:childTnLst>
                                    <p:set>
                                      <p:cBhvr>
                                        <p:cTn id="114" dur="1" fill="hold">
                                          <p:stCondLst>
                                            <p:cond delay="0"/>
                                          </p:stCondLst>
                                        </p:cTn>
                                        <p:tgtEl>
                                          <p:spTgt spid="24"/>
                                        </p:tgtEl>
                                        <p:attrNameLst>
                                          <p:attrName>style.visibility</p:attrName>
                                        </p:attrNameLst>
                                      </p:cBhvr>
                                      <p:to>
                                        <p:strVal val="visible"/>
                                      </p:to>
                                    </p:set>
                                    <p:animEffect transition="in" filter="fade">
                                      <p:cBhvr>
                                        <p:cTn id="115" dur="1000"/>
                                        <p:tgtEl>
                                          <p:spTgt spid="24"/>
                                        </p:tgtEl>
                                      </p:cBhvr>
                                    </p:animEffect>
                                    <p:anim calcmode="lin" valueType="num">
                                      <p:cBhvr>
                                        <p:cTn id="116" dur="1000" fill="hold"/>
                                        <p:tgtEl>
                                          <p:spTgt spid="24"/>
                                        </p:tgtEl>
                                        <p:attrNameLst>
                                          <p:attrName>ppt_x</p:attrName>
                                        </p:attrNameLst>
                                      </p:cBhvr>
                                      <p:tavLst>
                                        <p:tav tm="0">
                                          <p:val>
                                            <p:strVal val="#ppt_x"/>
                                          </p:val>
                                        </p:tav>
                                        <p:tav tm="100000">
                                          <p:val>
                                            <p:strVal val="#ppt_x"/>
                                          </p:val>
                                        </p:tav>
                                      </p:tavLst>
                                    </p:anim>
                                    <p:anim calcmode="lin" valueType="num">
                                      <p:cBhvr>
                                        <p:cTn id="117" dur="1000" fill="hold"/>
                                        <p:tgtEl>
                                          <p:spTgt spid="24"/>
                                        </p:tgtEl>
                                        <p:attrNameLst>
                                          <p:attrName>ppt_y</p:attrName>
                                        </p:attrNameLst>
                                      </p:cBhvr>
                                      <p:tavLst>
                                        <p:tav tm="0">
                                          <p:val>
                                            <p:strVal val="#ppt_y+.1"/>
                                          </p:val>
                                        </p:tav>
                                        <p:tav tm="100000">
                                          <p:val>
                                            <p:strVal val="#ppt_y"/>
                                          </p:val>
                                        </p:tav>
                                      </p:tavLst>
                                    </p:anim>
                                  </p:childTnLst>
                                </p:cTn>
                              </p:par>
                              <p:par>
                                <p:cTn id="118" presetID="42" presetClass="entr" presetSubtype="0" fill="hold" grpId="0" nodeType="withEffect">
                                  <p:stCondLst>
                                    <p:cond delay="0"/>
                                  </p:stCondLst>
                                  <p:childTnLst>
                                    <p:set>
                                      <p:cBhvr>
                                        <p:cTn id="119" dur="1" fill="hold">
                                          <p:stCondLst>
                                            <p:cond delay="0"/>
                                          </p:stCondLst>
                                        </p:cTn>
                                        <p:tgtEl>
                                          <p:spTgt spid="26"/>
                                        </p:tgtEl>
                                        <p:attrNameLst>
                                          <p:attrName>style.visibility</p:attrName>
                                        </p:attrNameLst>
                                      </p:cBhvr>
                                      <p:to>
                                        <p:strVal val="visible"/>
                                      </p:to>
                                    </p:set>
                                    <p:animEffect transition="in" filter="fade">
                                      <p:cBhvr>
                                        <p:cTn id="120" dur="1000"/>
                                        <p:tgtEl>
                                          <p:spTgt spid="26"/>
                                        </p:tgtEl>
                                      </p:cBhvr>
                                    </p:animEffect>
                                    <p:anim calcmode="lin" valueType="num">
                                      <p:cBhvr>
                                        <p:cTn id="121" dur="1000" fill="hold"/>
                                        <p:tgtEl>
                                          <p:spTgt spid="26"/>
                                        </p:tgtEl>
                                        <p:attrNameLst>
                                          <p:attrName>ppt_x</p:attrName>
                                        </p:attrNameLst>
                                      </p:cBhvr>
                                      <p:tavLst>
                                        <p:tav tm="0">
                                          <p:val>
                                            <p:strVal val="#ppt_x"/>
                                          </p:val>
                                        </p:tav>
                                        <p:tav tm="100000">
                                          <p:val>
                                            <p:strVal val="#ppt_x"/>
                                          </p:val>
                                        </p:tav>
                                      </p:tavLst>
                                    </p:anim>
                                    <p:anim calcmode="lin" valueType="num">
                                      <p:cBhvr>
                                        <p:cTn id="122" dur="1000" fill="hold"/>
                                        <p:tgtEl>
                                          <p:spTgt spid="26"/>
                                        </p:tgtEl>
                                        <p:attrNameLst>
                                          <p:attrName>ppt_y</p:attrName>
                                        </p:attrNameLst>
                                      </p:cBhvr>
                                      <p:tavLst>
                                        <p:tav tm="0">
                                          <p:val>
                                            <p:strVal val="#ppt_y+.1"/>
                                          </p:val>
                                        </p:tav>
                                        <p:tav tm="100000">
                                          <p:val>
                                            <p:strVal val="#ppt_y"/>
                                          </p:val>
                                        </p:tav>
                                      </p:tavLst>
                                    </p:anim>
                                  </p:childTnLst>
                                </p:cTn>
                              </p:par>
                              <p:par>
                                <p:cTn id="123" presetID="42" presetClass="entr" presetSubtype="0" fill="hold" grpId="0" nodeType="withEffect">
                                  <p:stCondLst>
                                    <p:cond delay="0"/>
                                  </p:stCondLst>
                                  <p:childTnLst>
                                    <p:set>
                                      <p:cBhvr>
                                        <p:cTn id="124" dur="1" fill="hold">
                                          <p:stCondLst>
                                            <p:cond delay="0"/>
                                          </p:stCondLst>
                                        </p:cTn>
                                        <p:tgtEl>
                                          <p:spTgt spid="27"/>
                                        </p:tgtEl>
                                        <p:attrNameLst>
                                          <p:attrName>style.visibility</p:attrName>
                                        </p:attrNameLst>
                                      </p:cBhvr>
                                      <p:to>
                                        <p:strVal val="visible"/>
                                      </p:to>
                                    </p:set>
                                    <p:animEffect transition="in" filter="fade">
                                      <p:cBhvr>
                                        <p:cTn id="125" dur="1000"/>
                                        <p:tgtEl>
                                          <p:spTgt spid="27"/>
                                        </p:tgtEl>
                                      </p:cBhvr>
                                    </p:animEffect>
                                    <p:anim calcmode="lin" valueType="num">
                                      <p:cBhvr>
                                        <p:cTn id="126" dur="1000" fill="hold"/>
                                        <p:tgtEl>
                                          <p:spTgt spid="27"/>
                                        </p:tgtEl>
                                        <p:attrNameLst>
                                          <p:attrName>ppt_x</p:attrName>
                                        </p:attrNameLst>
                                      </p:cBhvr>
                                      <p:tavLst>
                                        <p:tav tm="0">
                                          <p:val>
                                            <p:strVal val="#ppt_x"/>
                                          </p:val>
                                        </p:tav>
                                        <p:tav tm="100000">
                                          <p:val>
                                            <p:strVal val="#ppt_x"/>
                                          </p:val>
                                        </p:tav>
                                      </p:tavLst>
                                    </p:anim>
                                    <p:anim calcmode="lin" valueType="num">
                                      <p:cBhvr>
                                        <p:cTn id="127" dur="1000" fill="hold"/>
                                        <p:tgtEl>
                                          <p:spTgt spid="27"/>
                                        </p:tgtEl>
                                        <p:attrNameLst>
                                          <p:attrName>ppt_y</p:attrName>
                                        </p:attrNameLst>
                                      </p:cBhvr>
                                      <p:tavLst>
                                        <p:tav tm="0">
                                          <p:val>
                                            <p:strVal val="#ppt_y+.1"/>
                                          </p:val>
                                        </p:tav>
                                        <p:tav tm="100000">
                                          <p:val>
                                            <p:strVal val="#ppt_y"/>
                                          </p:val>
                                        </p:tav>
                                      </p:tavLst>
                                    </p:anim>
                                  </p:childTnLst>
                                </p:cTn>
                              </p:par>
                              <p:par>
                                <p:cTn id="128" presetID="42" presetClass="entr" presetSubtype="0" fill="hold" grpId="0" nodeType="withEffect">
                                  <p:stCondLst>
                                    <p:cond delay="0"/>
                                  </p:stCondLst>
                                  <p:childTnLst>
                                    <p:set>
                                      <p:cBhvr>
                                        <p:cTn id="129" dur="1" fill="hold">
                                          <p:stCondLst>
                                            <p:cond delay="0"/>
                                          </p:stCondLst>
                                        </p:cTn>
                                        <p:tgtEl>
                                          <p:spTgt spid="32"/>
                                        </p:tgtEl>
                                        <p:attrNameLst>
                                          <p:attrName>style.visibility</p:attrName>
                                        </p:attrNameLst>
                                      </p:cBhvr>
                                      <p:to>
                                        <p:strVal val="visible"/>
                                      </p:to>
                                    </p:set>
                                    <p:animEffect transition="in" filter="fade">
                                      <p:cBhvr>
                                        <p:cTn id="130" dur="1000"/>
                                        <p:tgtEl>
                                          <p:spTgt spid="32"/>
                                        </p:tgtEl>
                                      </p:cBhvr>
                                    </p:animEffect>
                                    <p:anim calcmode="lin" valueType="num">
                                      <p:cBhvr>
                                        <p:cTn id="131" dur="1000" fill="hold"/>
                                        <p:tgtEl>
                                          <p:spTgt spid="32"/>
                                        </p:tgtEl>
                                        <p:attrNameLst>
                                          <p:attrName>ppt_x</p:attrName>
                                        </p:attrNameLst>
                                      </p:cBhvr>
                                      <p:tavLst>
                                        <p:tav tm="0">
                                          <p:val>
                                            <p:strVal val="#ppt_x"/>
                                          </p:val>
                                        </p:tav>
                                        <p:tav tm="100000">
                                          <p:val>
                                            <p:strVal val="#ppt_x"/>
                                          </p:val>
                                        </p:tav>
                                      </p:tavLst>
                                    </p:anim>
                                    <p:anim calcmode="lin" valueType="num">
                                      <p:cBhvr>
                                        <p:cTn id="132" dur="1000" fill="hold"/>
                                        <p:tgtEl>
                                          <p:spTgt spid="32"/>
                                        </p:tgtEl>
                                        <p:attrNameLst>
                                          <p:attrName>ppt_y</p:attrName>
                                        </p:attrNameLst>
                                      </p:cBhvr>
                                      <p:tavLst>
                                        <p:tav tm="0">
                                          <p:val>
                                            <p:strVal val="#ppt_y+.1"/>
                                          </p:val>
                                        </p:tav>
                                        <p:tav tm="100000">
                                          <p:val>
                                            <p:strVal val="#ppt_y"/>
                                          </p:val>
                                        </p:tav>
                                      </p:tavLst>
                                    </p:anim>
                                  </p:childTnLst>
                                </p:cTn>
                              </p:par>
                              <p:par>
                                <p:cTn id="133" presetID="42" presetClass="entr" presetSubtype="0" fill="hold" grpId="0" nodeType="withEffect">
                                  <p:stCondLst>
                                    <p:cond delay="0"/>
                                  </p:stCondLst>
                                  <p:childTnLst>
                                    <p:set>
                                      <p:cBhvr>
                                        <p:cTn id="134" dur="1" fill="hold">
                                          <p:stCondLst>
                                            <p:cond delay="0"/>
                                          </p:stCondLst>
                                        </p:cTn>
                                        <p:tgtEl>
                                          <p:spTgt spid="33"/>
                                        </p:tgtEl>
                                        <p:attrNameLst>
                                          <p:attrName>style.visibility</p:attrName>
                                        </p:attrNameLst>
                                      </p:cBhvr>
                                      <p:to>
                                        <p:strVal val="visible"/>
                                      </p:to>
                                    </p:set>
                                    <p:animEffect transition="in" filter="fade">
                                      <p:cBhvr>
                                        <p:cTn id="135" dur="1000"/>
                                        <p:tgtEl>
                                          <p:spTgt spid="33"/>
                                        </p:tgtEl>
                                      </p:cBhvr>
                                    </p:animEffect>
                                    <p:anim calcmode="lin" valueType="num">
                                      <p:cBhvr>
                                        <p:cTn id="136" dur="1000" fill="hold"/>
                                        <p:tgtEl>
                                          <p:spTgt spid="33"/>
                                        </p:tgtEl>
                                        <p:attrNameLst>
                                          <p:attrName>ppt_x</p:attrName>
                                        </p:attrNameLst>
                                      </p:cBhvr>
                                      <p:tavLst>
                                        <p:tav tm="0">
                                          <p:val>
                                            <p:strVal val="#ppt_x"/>
                                          </p:val>
                                        </p:tav>
                                        <p:tav tm="100000">
                                          <p:val>
                                            <p:strVal val="#ppt_x"/>
                                          </p:val>
                                        </p:tav>
                                      </p:tavLst>
                                    </p:anim>
                                    <p:anim calcmode="lin" valueType="num">
                                      <p:cBhvr>
                                        <p:cTn id="137" dur="1000" fill="hold"/>
                                        <p:tgtEl>
                                          <p:spTgt spid="33"/>
                                        </p:tgtEl>
                                        <p:attrNameLst>
                                          <p:attrName>ppt_y</p:attrName>
                                        </p:attrNameLst>
                                      </p:cBhvr>
                                      <p:tavLst>
                                        <p:tav tm="0">
                                          <p:val>
                                            <p:strVal val="#ppt_y+.1"/>
                                          </p:val>
                                        </p:tav>
                                        <p:tav tm="100000">
                                          <p:val>
                                            <p:strVal val="#ppt_y"/>
                                          </p:val>
                                        </p:tav>
                                      </p:tavLst>
                                    </p:anim>
                                  </p:childTnLst>
                                </p:cTn>
                              </p:par>
                              <p:par>
                                <p:cTn id="138" presetID="42" presetClass="entr" presetSubtype="0" fill="hold" grpId="0" nodeType="withEffect">
                                  <p:stCondLst>
                                    <p:cond delay="0"/>
                                  </p:stCondLst>
                                  <p:childTnLst>
                                    <p:set>
                                      <p:cBhvr>
                                        <p:cTn id="139" dur="1" fill="hold">
                                          <p:stCondLst>
                                            <p:cond delay="0"/>
                                          </p:stCondLst>
                                        </p:cTn>
                                        <p:tgtEl>
                                          <p:spTgt spid="34"/>
                                        </p:tgtEl>
                                        <p:attrNameLst>
                                          <p:attrName>style.visibility</p:attrName>
                                        </p:attrNameLst>
                                      </p:cBhvr>
                                      <p:to>
                                        <p:strVal val="visible"/>
                                      </p:to>
                                    </p:set>
                                    <p:animEffect transition="in" filter="fade">
                                      <p:cBhvr>
                                        <p:cTn id="140" dur="1000"/>
                                        <p:tgtEl>
                                          <p:spTgt spid="34"/>
                                        </p:tgtEl>
                                      </p:cBhvr>
                                    </p:animEffect>
                                    <p:anim calcmode="lin" valueType="num">
                                      <p:cBhvr>
                                        <p:cTn id="141" dur="1000" fill="hold"/>
                                        <p:tgtEl>
                                          <p:spTgt spid="34"/>
                                        </p:tgtEl>
                                        <p:attrNameLst>
                                          <p:attrName>ppt_x</p:attrName>
                                        </p:attrNameLst>
                                      </p:cBhvr>
                                      <p:tavLst>
                                        <p:tav tm="0">
                                          <p:val>
                                            <p:strVal val="#ppt_x"/>
                                          </p:val>
                                        </p:tav>
                                        <p:tav tm="100000">
                                          <p:val>
                                            <p:strVal val="#ppt_x"/>
                                          </p:val>
                                        </p:tav>
                                      </p:tavLst>
                                    </p:anim>
                                    <p:anim calcmode="lin" valueType="num">
                                      <p:cBhvr>
                                        <p:cTn id="142" dur="1000" fill="hold"/>
                                        <p:tgtEl>
                                          <p:spTgt spid="34"/>
                                        </p:tgtEl>
                                        <p:attrNameLst>
                                          <p:attrName>ppt_y</p:attrName>
                                        </p:attrNameLst>
                                      </p:cBhvr>
                                      <p:tavLst>
                                        <p:tav tm="0">
                                          <p:val>
                                            <p:strVal val="#ppt_y+.1"/>
                                          </p:val>
                                        </p:tav>
                                        <p:tav tm="100000">
                                          <p:val>
                                            <p:strVal val="#ppt_y"/>
                                          </p:val>
                                        </p:tav>
                                      </p:tavLst>
                                    </p:anim>
                                  </p:childTnLst>
                                </p:cTn>
                              </p:par>
                            </p:childTnLst>
                          </p:cTn>
                        </p:par>
                        <p:par>
                          <p:cTn id="143" fill="hold">
                            <p:stCondLst>
                              <p:cond delay="2750"/>
                            </p:stCondLst>
                            <p:childTnLst>
                              <p:par>
                                <p:cTn id="144" presetID="42" presetClass="entr" presetSubtype="0" fill="hold" grpId="0" nodeType="afterEffect">
                                  <p:stCondLst>
                                    <p:cond delay="0"/>
                                  </p:stCondLst>
                                  <p:childTnLst>
                                    <p:set>
                                      <p:cBhvr>
                                        <p:cTn id="145" dur="1" fill="hold">
                                          <p:stCondLst>
                                            <p:cond delay="0"/>
                                          </p:stCondLst>
                                        </p:cTn>
                                        <p:tgtEl>
                                          <p:spTgt spid="35"/>
                                        </p:tgtEl>
                                        <p:attrNameLst>
                                          <p:attrName>style.visibility</p:attrName>
                                        </p:attrNameLst>
                                      </p:cBhvr>
                                      <p:to>
                                        <p:strVal val="visible"/>
                                      </p:to>
                                    </p:set>
                                    <p:animEffect transition="in" filter="fade">
                                      <p:cBhvr>
                                        <p:cTn id="146" dur="750"/>
                                        <p:tgtEl>
                                          <p:spTgt spid="35"/>
                                        </p:tgtEl>
                                      </p:cBhvr>
                                    </p:animEffect>
                                    <p:anim calcmode="lin" valueType="num">
                                      <p:cBhvr>
                                        <p:cTn id="147" dur="750" fill="hold"/>
                                        <p:tgtEl>
                                          <p:spTgt spid="35"/>
                                        </p:tgtEl>
                                        <p:attrNameLst>
                                          <p:attrName>ppt_x</p:attrName>
                                        </p:attrNameLst>
                                      </p:cBhvr>
                                      <p:tavLst>
                                        <p:tav tm="0">
                                          <p:val>
                                            <p:strVal val="#ppt_x"/>
                                          </p:val>
                                        </p:tav>
                                        <p:tav tm="100000">
                                          <p:val>
                                            <p:strVal val="#ppt_x"/>
                                          </p:val>
                                        </p:tav>
                                      </p:tavLst>
                                    </p:anim>
                                    <p:anim calcmode="lin" valueType="num">
                                      <p:cBhvr>
                                        <p:cTn id="148" dur="75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9" grpId="1" bldLvl="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p:bldP spid="30" grpId="0"/>
      <p:bldP spid="31" grpId="0"/>
      <p:bldP spid="32" grpId="0"/>
      <p:bldP spid="33" grpId="0"/>
      <p:bldP spid="34" grpId="0"/>
      <p:bldP spid="3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flyyx">
            <a:extLst>
              <a:ext uri="{FF2B5EF4-FFF2-40B4-BE49-F238E27FC236}">
                <a16:creationId xmlns:a16="http://schemas.microsoft.com/office/drawing/2014/main" id="{DE2A4728-DCFF-4008-98D8-8B2A9B61AAA5}"/>
              </a:ext>
            </a:extLst>
          </p:cNvPr>
          <p:cNvSpPr/>
          <p:nvPr/>
        </p:nvSpPr>
        <p:spPr>
          <a:xfrm>
            <a:off x="4066258" y="2994601"/>
            <a:ext cx="4062908" cy="1840345"/>
          </a:xfrm>
          <a:prstGeom prst="ellipse">
            <a:avLst/>
          </a:prstGeom>
          <a:noFill/>
          <a:ln w="38100" cap="rnd">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chemeClr val="tx1"/>
              </a:solidFill>
              <a:latin typeface="思源黑体 CN Medium" panose="020B0600000000000000" pitchFamily="34" charset="-122"/>
              <a:ea typeface="思源黑体 CN Medium" panose="020B0600000000000000" pitchFamily="34" charset="-122"/>
              <a:cs typeface="OPPOSans R" panose="00020600040101010101" pitchFamily="18" charset="-122"/>
              <a:sym typeface="思源黑体 CN Medium" panose="020B0600000000000000" pitchFamily="34" charset="-122"/>
            </a:endParaRPr>
          </a:p>
        </p:txBody>
      </p:sp>
      <p:sp>
        <p:nvSpPr>
          <p:cNvPr id="35" name="flyyx">
            <a:extLst>
              <a:ext uri="{FF2B5EF4-FFF2-40B4-BE49-F238E27FC236}">
                <a16:creationId xmlns:a16="http://schemas.microsoft.com/office/drawing/2014/main" id="{D435FD9D-744C-4D9A-97BC-3B041CA6F207}"/>
              </a:ext>
            </a:extLst>
          </p:cNvPr>
          <p:cNvSpPr/>
          <p:nvPr/>
        </p:nvSpPr>
        <p:spPr>
          <a:xfrm rot="5400000">
            <a:off x="4061547" y="2994601"/>
            <a:ext cx="4062906" cy="1840346"/>
          </a:xfrm>
          <a:prstGeom prst="ellipse">
            <a:avLst/>
          </a:prstGeom>
          <a:solidFill>
            <a:schemeClr val="bg1">
              <a:lumMod val="95000"/>
              <a:alpha val="20000"/>
            </a:scheme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6" name="flyyx">
            <a:extLst>
              <a:ext uri="{FF2B5EF4-FFF2-40B4-BE49-F238E27FC236}">
                <a16:creationId xmlns:a16="http://schemas.microsoft.com/office/drawing/2014/main" id="{F6ABBA6B-C473-465D-A1FF-F2C89B2735BC}"/>
              </a:ext>
            </a:extLst>
          </p:cNvPr>
          <p:cNvSpPr/>
          <p:nvPr/>
        </p:nvSpPr>
        <p:spPr>
          <a:xfrm>
            <a:off x="4562966" y="2391294"/>
            <a:ext cx="1403238" cy="1403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schemeClr val="tx1"/>
              </a:solidFill>
              <a:latin typeface="思源黑体 CN Medium" panose="020B0600000000000000" pitchFamily="34" charset="-122"/>
              <a:ea typeface="思源黑体 CN Medium" panose="020B0600000000000000" pitchFamily="34" charset="-122"/>
              <a:cs typeface="OPPOSans R" panose="00020600040101010101" pitchFamily="18" charset="-122"/>
              <a:sym typeface="思源黑体 CN Medium" panose="020B0600000000000000" pitchFamily="34" charset="-122"/>
            </a:endParaRPr>
          </a:p>
        </p:txBody>
      </p:sp>
      <p:sp>
        <p:nvSpPr>
          <p:cNvPr id="37" name="flyyx">
            <a:extLst>
              <a:ext uri="{FF2B5EF4-FFF2-40B4-BE49-F238E27FC236}">
                <a16:creationId xmlns:a16="http://schemas.microsoft.com/office/drawing/2014/main" id="{DC5743B6-5C3C-41B0-B9A3-ACBA87362AEE}"/>
              </a:ext>
            </a:extLst>
          </p:cNvPr>
          <p:cNvSpPr/>
          <p:nvPr/>
        </p:nvSpPr>
        <p:spPr>
          <a:xfrm>
            <a:off x="6294250" y="2391294"/>
            <a:ext cx="1403238" cy="140323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sz="2400">
              <a:solidFill>
                <a:schemeClr val="tx1"/>
              </a:solidFill>
              <a:latin typeface="思源黑体 CN Medium" panose="020B0600000000000000" pitchFamily="34" charset="-122"/>
              <a:ea typeface="思源黑体 CN Medium" panose="020B0600000000000000" pitchFamily="34" charset="-122"/>
              <a:cs typeface="OPPOSans R" panose="00020600040101010101" pitchFamily="18" charset="-122"/>
              <a:sym typeface="思源黑体 CN Medium" panose="020B0600000000000000" pitchFamily="34" charset="-122"/>
            </a:endParaRPr>
          </a:p>
        </p:txBody>
      </p:sp>
      <p:sp>
        <p:nvSpPr>
          <p:cNvPr id="38" name="flyyx">
            <a:extLst>
              <a:ext uri="{FF2B5EF4-FFF2-40B4-BE49-F238E27FC236}">
                <a16:creationId xmlns:a16="http://schemas.microsoft.com/office/drawing/2014/main" id="{4CC87E3E-36D1-4001-8C25-0593A3D1DB50}"/>
              </a:ext>
            </a:extLst>
          </p:cNvPr>
          <p:cNvSpPr/>
          <p:nvPr/>
        </p:nvSpPr>
        <p:spPr>
          <a:xfrm>
            <a:off x="6294250" y="4063864"/>
            <a:ext cx="1403238" cy="1403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a:solidFill>
                <a:schemeClr val="tx1"/>
              </a:solidFill>
              <a:latin typeface="思源黑体 CN Medium" panose="020B0600000000000000" pitchFamily="34" charset="-122"/>
              <a:ea typeface="思源黑体 CN Medium" panose="020B0600000000000000" pitchFamily="34" charset="-122"/>
              <a:cs typeface="OPPOSans R" panose="00020600040101010101" pitchFamily="18" charset="-122"/>
              <a:sym typeface="思源黑体 CN Medium" panose="020B0600000000000000" pitchFamily="34" charset="-122"/>
            </a:endParaRPr>
          </a:p>
        </p:txBody>
      </p:sp>
      <p:sp>
        <p:nvSpPr>
          <p:cNvPr id="39" name="flyyx">
            <a:extLst>
              <a:ext uri="{FF2B5EF4-FFF2-40B4-BE49-F238E27FC236}">
                <a16:creationId xmlns:a16="http://schemas.microsoft.com/office/drawing/2014/main" id="{D312864A-2219-4C1D-B31E-41C10D917B63}"/>
              </a:ext>
            </a:extLst>
          </p:cNvPr>
          <p:cNvSpPr/>
          <p:nvPr/>
        </p:nvSpPr>
        <p:spPr>
          <a:xfrm>
            <a:off x="4562966" y="4078268"/>
            <a:ext cx="1403238" cy="140323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a:endParaRPr lang="zh-CN" altLang="en-US" sz="2400">
              <a:solidFill>
                <a:schemeClr val="tx1"/>
              </a:solidFill>
              <a:latin typeface="思源黑体 CN Medium" panose="020B0600000000000000" pitchFamily="34" charset="-122"/>
              <a:ea typeface="思源黑体 CN Medium" panose="020B0600000000000000" pitchFamily="34" charset="-122"/>
              <a:cs typeface="OPPOSans R" panose="00020600040101010101" pitchFamily="18" charset="-122"/>
              <a:sym typeface="思源黑体 CN Medium" panose="020B0600000000000000" pitchFamily="34" charset="-122"/>
            </a:endParaRPr>
          </a:p>
        </p:txBody>
      </p:sp>
      <p:sp>
        <p:nvSpPr>
          <p:cNvPr id="40" name="flyyx">
            <a:extLst>
              <a:ext uri="{FF2B5EF4-FFF2-40B4-BE49-F238E27FC236}">
                <a16:creationId xmlns:a16="http://schemas.microsoft.com/office/drawing/2014/main" id="{3E4F5FE9-6CFC-450D-B264-129B1402F097}"/>
              </a:ext>
            </a:extLst>
          </p:cNvPr>
          <p:cNvSpPr txBox="1"/>
          <p:nvPr/>
        </p:nvSpPr>
        <p:spPr>
          <a:xfrm>
            <a:off x="2381223" y="2060038"/>
            <a:ext cx="1423268" cy="400110"/>
          </a:xfrm>
          <a:prstGeom prst="rect">
            <a:avLst/>
          </a:prstGeom>
          <a:noFill/>
        </p:spPr>
        <p:txBody>
          <a:bodyPr wrap="square" rtlCol="0">
            <a:spAutoFit/>
          </a:bodyPr>
          <a:lstStyle/>
          <a:p>
            <a:pPr algn="r"/>
            <a:r>
              <a:rPr lang="zh-CN" altLang="en-US" sz="20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添加标题</a:t>
            </a:r>
          </a:p>
        </p:txBody>
      </p:sp>
      <p:sp>
        <p:nvSpPr>
          <p:cNvPr id="41" name="flyyx">
            <a:extLst>
              <a:ext uri="{FF2B5EF4-FFF2-40B4-BE49-F238E27FC236}">
                <a16:creationId xmlns:a16="http://schemas.microsoft.com/office/drawing/2014/main" id="{DF3F83D0-08DF-4963-8B98-503F918CF66A}"/>
              </a:ext>
            </a:extLst>
          </p:cNvPr>
          <p:cNvSpPr txBox="1"/>
          <p:nvPr/>
        </p:nvSpPr>
        <p:spPr>
          <a:xfrm>
            <a:off x="695325" y="2460148"/>
            <a:ext cx="3109166" cy="617605"/>
          </a:xfrm>
          <a:prstGeom prst="rect">
            <a:avLst/>
          </a:prstGeom>
          <a:noFill/>
        </p:spPr>
        <p:txBody>
          <a:bodyPr wrap="square" rtlCol="0">
            <a:spAutoFit/>
          </a:bodyPr>
          <a:lstStyle/>
          <a:p>
            <a:pPr algn="r">
              <a:lnSpc>
                <a:spcPct val="150000"/>
              </a:lnSpc>
            </a:pPr>
            <a:r>
              <a:rPr lang="zh-CN" altLang="en-US" sz="12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您的内容打在这里，或者通过复制您的文本后，在此框中选择粘贴</a:t>
            </a:r>
          </a:p>
        </p:txBody>
      </p:sp>
      <p:sp>
        <p:nvSpPr>
          <p:cNvPr id="42" name="flyyx">
            <a:extLst>
              <a:ext uri="{FF2B5EF4-FFF2-40B4-BE49-F238E27FC236}">
                <a16:creationId xmlns:a16="http://schemas.microsoft.com/office/drawing/2014/main" id="{593EED3C-28AE-4AF7-91BA-29D5CC8E36BD}"/>
              </a:ext>
            </a:extLst>
          </p:cNvPr>
          <p:cNvSpPr txBox="1"/>
          <p:nvPr/>
        </p:nvSpPr>
        <p:spPr>
          <a:xfrm>
            <a:off x="2381223" y="4484546"/>
            <a:ext cx="1423268" cy="400110"/>
          </a:xfrm>
          <a:prstGeom prst="rect">
            <a:avLst/>
          </a:prstGeom>
          <a:noFill/>
        </p:spPr>
        <p:txBody>
          <a:bodyPr wrap="square" rtlCol="0">
            <a:spAutoFit/>
          </a:bodyPr>
          <a:lstStyle/>
          <a:p>
            <a:pPr algn="r"/>
            <a:r>
              <a:rPr lang="zh-CN" altLang="en-US" sz="20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添加标题</a:t>
            </a:r>
          </a:p>
        </p:txBody>
      </p:sp>
      <p:sp>
        <p:nvSpPr>
          <p:cNvPr id="43" name="flyyx">
            <a:extLst>
              <a:ext uri="{FF2B5EF4-FFF2-40B4-BE49-F238E27FC236}">
                <a16:creationId xmlns:a16="http://schemas.microsoft.com/office/drawing/2014/main" id="{9FE4812C-FCA1-4B1F-9B97-91B828D7BA94}"/>
              </a:ext>
            </a:extLst>
          </p:cNvPr>
          <p:cNvSpPr txBox="1"/>
          <p:nvPr/>
        </p:nvSpPr>
        <p:spPr>
          <a:xfrm>
            <a:off x="695325" y="4884656"/>
            <a:ext cx="3109166" cy="617605"/>
          </a:xfrm>
          <a:prstGeom prst="rect">
            <a:avLst/>
          </a:prstGeom>
          <a:noFill/>
        </p:spPr>
        <p:txBody>
          <a:bodyPr wrap="square" rtlCol="0">
            <a:spAutoFit/>
          </a:bodyPr>
          <a:lstStyle/>
          <a:p>
            <a:pPr algn="r">
              <a:lnSpc>
                <a:spcPct val="150000"/>
              </a:lnSpc>
            </a:pPr>
            <a:r>
              <a:rPr lang="zh-CN" altLang="en-US" sz="12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您的内容打在这里，或者通过复制您的文本后，在此框中选择粘贴</a:t>
            </a:r>
          </a:p>
        </p:txBody>
      </p:sp>
      <p:sp>
        <p:nvSpPr>
          <p:cNvPr id="44" name="flyyx">
            <a:extLst>
              <a:ext uri="{FF2B5EF4-FFF2-40B4-BE49-F238E27FC236}">
                <a16:creationId xmlns:a16="http://schemas.microsoft.com/office/drawing/2014/main" id="{623CAC04-4CCB-4887-AA63-5123088F7C7A}"/>
              </a:ext>
            </a:extLst>
          </p:cNvPr>
          <p:cNvSpPr txBox="1"/>
          <p:nvPr/>
        </p:nvSpPr>
        <p:spPr>
          <a:xfrm>
            <a:off x="8387509" y="2060038"/>
            <a:ext cx="1423268" cy="400110"/>
          </a:xfrm>
          <a:prstGeom prst="rect">
            <a:avLst/>
          </a:prstGeom>
          <a:noFill/>
        </p:spPr>
        <p:txBody>
          <a:bodyPr wrap="square" rtlCol="0">
            <a:spAutoFit/>
          </a:bodyPr>
          <a:lstStyle/>
          <a:p>
            <a:r>
              <a:rPr lang="zh-CN" altLang="en-US" sz="20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添加标题</a:t>
            </a:r>
          </a:p>
        </p:txBody>
      </p:sp>
      <p:sp>
        <p:nvSpPr>
          <p:cNvPr id="45" name="flyyx">
            <a:extLst>
              <a:ext uri="{FF2B5EF4-FFF2-40B4-BE49-F238E27FC236}">
                <a16:creationId xmlns:a16="http://schemas.microsoft.com/office/drawing/2014/main" id="{1F879EE4-E7D3-4907-8A0A-6727D536A394}"/>
              </a:ext>
            </a:extLst>
          </p:cNvPr>
          <p:cNvSpPr txBox="1"/>
          <p:nvPr/>
        </p:nvSpPr>
        <p:spPr>
          <a:xfrm>
            <a:off x="8387509" y="2460148"/>
            <a:ext cx="3109166" cy="617605"/>
          </a:xfrm>
          <a:prstGeom prst="rect">
            <a:avLst/>
          </a:prstGeom>
          <a:noFill/>
        </p:spPr>
        <p:txBody>
          <a:bodyPr wrap="square" rtlCol="0">
            <a:spAutoFit/>
          </a:bodyPr>
          <a:lstStyle/>
          <a:p>
            <a:pPr>
              <a:lnSpc>
                <a:spcPct val="150000"/>
              </a:lnSpc>
            </a:pPr>
            <a:r>
              <a:rPr lang="zh-CN" altLang="en-US" sz="12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您的内容打在这里，或者通过复制您的文本后，在此框中选择粘贴</a:t>
            </a:r>
          </a:p>
        </p:txBody>
      </p:sp>
      <p:sp>
        <p:nvSpPr>
          <p:cNvPr id="46" name="flyyx">
            <a:extLst>
              <a:ext uri="{FF2B5EF4-FFF2-40B4-BE49-F238E27FC236}">
                <a16:creationId xmlns:a16="http://schemas.microsoft.com/office/drawing/2014/main" id="{7D15847D-8206-4D18-8E4C-EE6B29757BCC}"/>
              </a:ext>
            </a:extLst>
          </p:cNvPr>
          <p:cNvSpPr txBox="1"/>
          <p:nvPr/>
        </p:nvSpPr>
        <p:spPr>
          <a:xfrm>
            <a:off x="8387509" y="4484546"/>
            <a:ext cx="1423268" cy="400110"/>
          </a:xfrm>
          <a:prstGeom prst="rect">
            <a:avLst/>
          </a:prstGeom>
          <a:noFill/>
        </p:spPr>
        <p:txBody>
          <a:bodyPr wrap="square" rtlCol="0">
            <a:spAutoFit/>
          </a:bodyPr>
          <a:lstStyle/>
          <a:p>
            <a:r>
              <a:rPr lang="zh-CN" altLang="en-US" sz="20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添加标题</a:t>
            </a:r>
          </a:p>
        </p:txBody>
      </p:sp>
      <p:sp>
        <p:nvSpPr>
          <p:cNvPr id="47" name="flyyx">
            <a:extLst>
              <a:ext uri="{FF2B5EF4-FFF2-40B4-BE49-F238E27FC236}">
                <a16:creationId xmlns:a16="http://schemas.microsoft.com/office/drawing/2014/main" id="{0BB9C446-05ED-4ED9-96BD-5D272B72E9B7}"/>
              </a:ext>
            </a:extLst>
          </p:cNvPr>
          <p:cNvSpPr txBox="1"/>
          <p:nvPr/>
        </p:nvSpPr>
        <p:spPr>
          <a:xfrm>
            <a:off x="8387509" y="4884656"/>
            <a:ext cx="3109166" cy="617605"/>
          </a:xfrm>
          <a:prstGeom prst="rect">
            <a:avLst/>
          </a:prstGeom>
          <a:noFill/>
        </p:spPr>
        <p:txBody>
          <a:bodyPr wrap="square" rtlCol="0">
            <a:spAutoFit/>
          </a:bodyPr>
          <a:lstStyle/>
          <a:p>
            <a:pPr>
              <a:lnSpc>
                <a:spcPct val="150000"/>
              </a:lnSpc>
            </a:pPr>
            <a:r>
              <a:rPr lang="zh-CN" altLang="en-US" sz="1200" dirty="0">
                <a:latin typeface="思源黑体 CN Medium" panose="020B0600000000000000" pitchFamily="34" charset="-122"/>
                <a:ea typeface="思源黑体 CN Medium" panose="020B0600000000000000" pitchFamily="34" charset="-122"/>
                <a:cs typeface="字魂105号-简雅黑" panose="00000500000000000000" pitchFamily="2" charset="-122"/>
                <a:sym typeface="思源黑体 CN Medium" panose="020B0600000000000000" pitchFamily="34" charset="-122"/>
              </a:rPr>
              <a:t>您的内容打在这里，或者通过复制您的文本后，在此框中选择粘贴</a:t>
            </a:r>
          </a:p>
        </p:txBody>
      </p:sp>
      <p:sp>
        <p:nvSpPr>
          <p:cNvPr id="48" name="flyyx">
            <a:extLst>
              <a:ext uri="{FF2B5EF4-FFF2-40B4-BE49-F238E27FC236}">
                <a16:creationId xmlns:a16="http://schemas.microsoft.com/office/drawing/2014/main" id="{89A26113-CD74-4389-9026-C863355F577D}"/>
              </a:ext>
            </a:extLst>
          </p:cNvPr>
          <p:cNvSpPr>
            <a:spLocks/>
          </p:cNvSpPr>
          <p:nvPr/>
        </p:nvSpPr>
        <p:spPr bwMode="auto">
          <a:xfrm>
            <a:off x="6838056" y="4561676"/>
            <a:ext cx="315626" cy="407612"/>
          </a:xfrm>
          <a:custGeom>
            <a:avLst/>
            <a:gdLst>
              <a:gd name="T0" fmla="*/ 3250 w 3635"/>
              <a:gd name="T1" fmla="*/ 2043 h 4701"/>
              <a:gd name="T2" fmla="*/ 2365 w 3635"/>
              <a:gd name="T3" fmla="*/ 1417 h 4701"/>
              <a:gd name="T4" fmla="*/ 2500 w 3635"/>
              <a:gd name="T5" fmla="*/ 1414 h 4701"/>
              <a:gd name="T6" fmla="*/ 3193 w 3635"/>
              <a:gd name="T7" fmla="*/ 1490 h 4701"/>
              <a:gd name="T8" fmla="*/ 3332 w 3635"/>
              <a:gd name="T9" fmla="*/ 1453 h 4701"/>
              <a:gd name="T10" fmla="*/ 2904 w 3635"/>
              <a:gd name="T11" fmla="*/ 1344 h 4701"/>
              <a:gd name="T12" fmla="*/ 2345 w 3635"/>
              <a:gd name="T13" fmla="*/ 1358 h 4701"/>
              <a:gd name="T14" fmla="*/ 2555 w 3635"/>
              <a:gd name="T15" fmla="*/ 1321 h 4701"/>
              <a:gd name="T16" fmla="*/ 3115 w 3635"/>
              <a:gd name="T17" fmla="*/ 1087 h 4701"/>
              <a:gd name="T18" fmla="*/ 3164 w 3635"/>
              <a:gd name="T19" fmla="*/ 986 h 4701"/>
              <a:gd name="T20" fmla="*/ 2816 w 3635"/>
              <a:gd name="T21" fmla="*/ 1081 h 4701"/>
              <a:gd name="T22" fmla="*/ 2629 w 3635"/>
              <a:gd name="T23" fmla="*/ 1209 h 4701"/>
              <a:gd name="T24" fmla="*/ 2181 w 3635"/>
              <a:gd name="T25" fmla="*/ 1292 h 4701"/>
              <a:gd name="T26" fmla="*/ 2603 w 3635"/>
              <a:gd name="T27" fmla="*/ 126 h 4701"/>
              <a:gd name="T28" fmla="*/ 2312 w 3635"/>
              <a:gd name="T29" fmla="*/ 78 h 4701"/>
              <a:gd name="T30" fmla="*/ 1847 w 3635"/>
              <a:gd name="T31" fmla="*/ 174 h 4701"/>
              <a:gd name="T32" fmla="*/ 1664 w 3635"/>
              <a:gd name="T33" fmla="*/ 170 h 4701"/>
              <a:gd name="T34" fmla="*/ 1483 w 3635"/>
              <a:gd name="T35" fmla="*/ 165 h 4701"/>
              <a:gd name="T36" fmla="*/ 893 w 3635"/>
              <a:gd name="T37" fmla="*/ 359 h 4701"/>
              <a:gd name="T38" fmla="*/ 1466 w 3635"/>
              <a:gd name="T39" fmla="*/ 1398 h 4701"/>
              <a:gd name="T40" fmla="*/ 115 w 3635"/>
              <a:gd name="T41" fmla="*/ 2775 h 4701"/>
              <a:gd name="T42" fmla="*/ 402 w 3635"/>
              <a:gd name="T43" fmla="*/ 4149 h 4701"/>
              <a:gd name="T44" fmla="*/ 1817 w 3635"/>
              <a:gd name="T45" fmla="*/ 4701 h 4701"/>
              <a:gd name="T46" fmla="*/ 3515 w 3635"/>
              <a:gd name="T47" fmla="*/ 3556 h 4701"/>
              <a:gd name="T48" fmla="*/ 3250 w 3635"/>
              <a:gd name="T49" fmla="*/ 2043 h 4701"/>
              <a:gd name="T50" fmla="*/ 1605 w 3635"/>
              <a:gd name="T51" fmla="*/ 329 h 4701"/>
              <a:gd name="T52" fmla="*/ 1781 w 3635"/>
              <a:gd name="T53" fmla="*/ 333 h 4701"/>
              <a:gd name="T54" fmla="*/ 1970 w 3635"/>
              <a:gd name="T55" fmla="*/ 338 h 4701"/>
              <a:gd name="T56" fmla="*/ 2287 w 3635"/>
              <a:gd name="T57" fmla="*/ 306 h 4701"/>
              <a:gd name="T58" fmla="*/ 2077 w 3635"/>
              <a:gd name="T59" fmla="*/ 444 h 4701"/>
              <a:gd name="T60" fmla="*/ 1157 w 3635"/>
              <a:gd name="T61" fmla="*/ 446 h 4701"/>
              <a:gd name="T62" fmla="*/ 1605 w 3635"/>
              <a:gd name="T63" fmla="*/ 329 h 4701"/>
              <a:gd name="T64" fmla="*/ 1874 w 3635"/>
              <a:gd name="T65" fmla="*/ 3776 h 4701"/>
              <a:gd name="T66" fmla="*/ 1874 w 3635"/>
              <a:gd name="T67" fmla="*/ 4034 h 4701"/>
              <a:gd name="T68" fmla="*/ 1717 w 3635"/>
              <a:gd name="T69" fmla="*/ 4034 h 4701"/>
              <a:gd name="T70" fmla="*/ 1717 w 3635"/>
              <a:gd name="T71" fmla="*/ 3786 h 4701"/>
              <a:gd name="T72" fmla="*/ 1340 w 3635"/>
              <a:gd name="T73" fmla="*/ 3677 h 4701"/>
              <a:gd name="T74" fmla="*/ 1400 w 3635"/>
              <a:gd name="T75" fmla="*/ 3510 h 4701"/>
              <a:gd name="T76" fmla="*/ 1755 w 3635"/>
              <a:gd name="T77" fmla="*/ 3617 h 4701"/>
              <a:gd name="T78" fmla="*/ 2034 w 3635"/>
              <a:gd name="T79" fmla="*/ 3374 h 4701"/>
              <a:gd name="T80" fmla="*/ 1769 w 3635"/>
              <a:gd name="T81" fmla="*/ 3079 h 4701"/>
              <a:gd name="T82" fmla="*/ 1360 w 3635"/>
              <a:gd name="T83" fmla="*/ 2647 h 4701"/>
              <a:gd name="T84" fmla="*/ 1732 w 3635"/>
              <a:gd name="T85" fmla="*/ 2248 h 4701"/>
              <a:gd name="T86" fmla="*/ 1732 w 3635"/>
              <a:gd name="T87" fmla="*/ 2000 h 4701"/>
              <a:gd name="T88" fmla="*/ 1889 w 3635"/>
              <a:gd name="T89" fmla="*/ 2000 h 4701"/>
              <a:gd name="T90" fmla="*/ 1888 w 3635"/>
              <a:gd name="T91" fmla="*/ 2240 h 4701"/>
              <a:gd name="T92" fmla="*/ 2211 w 3635"/>
              <a:gd name="T93" fmla="*/ 2327 h 4701"/>
              <a:gd name="T94" fmla="*/ 2149 w 3635"/>
              <a:gd name="T95" fmla="*/ 2491 h 4701"/>
              <a:gd name="T96" fmla="*/ 1836 w 3635"/>
              <a:gd name="T97" fmla="*/ 2404 h 4701"/>
              <a:gd name="T98" fmla="*/ 1589 w 3635"/>
              <a:gd name="T99" fmla="*/ 2620 h 4701"/>
              <a:gd name="T100" fmla="*/ 1881 w 3635"/>
              <a:gd name="T101" fmla="*/ 2902 h 4701"/>
              <a:gd name="T102" fmla="*/ 2265 w 3635"/>
              <a:gd name="T103" fmla="*/ 3354 h 4701"/>
              <a:gd name="T104" fmla="*/ 1874 w 3635"/>
              <a:gd name="T105" fmla="*/ 3776 h 4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35" h="4701">
                <a:moveTo>
                  <a:pt x="3250" y="2043"/>
                </a:moveTo>
                <a:cubicBezTo>
                  <a:pt x="3034" y="1723"/>
                  <a:pt x="2729" y="1509"/>
                  <a:pt x="2365" y="1417"/>
                </a:cubicBezTo>
                <a:cubicBezTo>
                  <a:pt x="2410" y="1417"/>
                  <a:pt x="2456" y="1416"/>
                  <a:pt x="2500" y="1414"/>
                </a:cubicBezTo>
                <a:cubicBezTo>
                  <a:pt x="2679" y="1408"/>
                  <a:pt x="3072" y="1316"/>
                  <a:pt x="3193" y="1490"/>
                </a:cubicBezTo>
                <a:cubicBezTo>
                  <a:pt x="3217" y="1524"/>
                  <a:pt x="3342" y="1468"/>
                  <a:pt x="3332" y="1453"/>
                </a:cubicBezTo>
                <a:cubicBezTo>
                  <a:pt x="3242" y="1324"/>
                  <a:pt x="3042" y="1341"/>
                  <a:pt x="2904" y="1344"/>
                </a:cubicBezTo>
                <a:cubicBezTo>
                  <a:pt x="2730" y="1349"/>
                  <a:pt x="2528" y="1384"/>
                  <a:pt x="2345" y="1358"/>
                </a:cubicBezTo>
                <a:cubicBezTo>
                  <a:pt x="2415" y="1351"/>
                  <a:pt x="2485" y="1340"/>
                  <a:pt x="2555" y="1321"/>
                </a:cubicBezTo>
                <a:cubicBezTo>
                  <a:pt x="2757" y="1266"/>
                  <a:pt x="2892" y="1086"/>
                  <a:pt x="3115" y="1087"/>
                </a:cubicBezTo>
                <a:cubicBezTo>
                  <a:pt x="3139" y="1081"/>
                  <a:pt x="3202" y="987"/>
                  <a:pt x="3164" y="986"/>
                </a:cubicBezTo>
                <a:cubicBezTo>
                  <a:pt x="3034" y="986"/>
                  <a:pt x="2929" y="1016"/>
                  <a:pt x="2816" y="1081"/>
                </a:cubicBezTo>
                <a:cubicBezTo>
                  <a:pt x="2751" y="1118"/>
                  <a:pt x="2692" y="1168"/>
                  <a:pt x="2629" y="1209"/>
                </a:cubicBezTo>
                <a:cubicBezTo>
                  <a:pt x="2499" y="1292"/>
                  <a:pt x="2336" y="1296"/>
                  <a:pt x="2181" y="1292"/>
                </a:cubicBezTo>
                <a:cubicBezTo>
                  <a:pt x="2457" y="910"/>
                  <a:pt x="2694" y="338"/>
                  <a:pt x="2603" y="126"/>
                </a:cubicBezTo>
                <a:cubicBezTo>
                  <a:pt x="2560" y="25"/>
                  <a:pt x="2452" y="0"/>
                  <a:pt x="2312" y="78"/>
                </a:cubicBezTo>
                <a:cubicBezTo>
                  <a:pt x="2162" y="163"/>
                  <a:pt x="1992" y="174"/>
                  <a:pt x="1847" y="174"/>
                </a:cubicBezTo>
                <a:cubicBezTo>
                  <a:pt x="1786" y="174"/>
                  <a:pt x="1724" y="172"/>
                  <a:pt x="1664" y="170"/>
                </a:cubicBezTo>
                <a:cubicBezTo>
                  <a:pt x="1603" y="167"/>
                  <a:pt x="1542" y="165"/>
                  <a:pt x="1483" y="165"/>
                </a:cubicBezTo>
                <a:cubicBezTo>
                  <a:pt x="1287" y="165"/>
                  <a:pt x="1064" y="188"/>
                  <a:pt x="893" y="359"/>
                </a:cubicBezTo>
                <a:cubicBezTo>
                  <a:pt x="759" y="498"/>
                  <a:pt x="939" y="1065"/>
                  <a:pt x="1466" y="1398"/>
                </a:cubicBezTo>
                <a:cubicBezTo>
                  <a:pt x="532" y="1536"/>
                  <a:pt x="256" y="2162"/>
                  <a:pt x="115" y="2775"/>
                </a:cubicBezTo>
                <a:cubicBezTo>
                  <a:pt x="0" y="3275"/>
                  <a:pt x="105" y="3776"/>
                  <a:pt x="402" y="4149"/>
                </a:cubicBezTo>
                <a:cubicBezTo>
                  <a:pt x="686" y="4505"/>
                  <a:pt x="1337" y="4701"/>
                  <a:pt x="1817" y="4701"/>
                </a:cubicBezTo>
                <a:cubicBezTo>
                  <a:pt x="2946" y="4701"/>
                  <a:pt x="3375" y="4232"/>
                  <a:pt x="3515" y="3556"/>
                </a:cubicBezTo>
                <a:cubicBezTo>
                  <a:pt x="3635" y="3033"/>
                  <a:pt x="3536" y="2467"/>
                  <a:pt x="3250" y="2043"/>
                </a:cubicBezTo>
                <a:close/>
                <a:moveTo>
                  <a:pt x="1605" y="329"/>
                </a:moveTo>
                <a:cubicBezTo>
                  <a:pt x="1663" y="329"/>
                  <a:pt x="1722" y="331"/>
                  <a:pt x="1781" y="333"/>
                </a:cubicBezTo>
                <a:cubicBezTo>
                  <a:pt x="1844" y="335"/>
                  <a:pt x="1907" y="338"/>
                  <a:pt x="1970" y="338"/>
                </a:cubicBezTo>
                <a:cubicBezTo>
                  <a:pt x="2064" y="338"/>
                  <a:pt x="2174" y="332"/>
                  <a:pt x="2287" y="306"/>
                </a:cubicBezTo>
                <a:cubicBezTo>
                  <a:pt x="2216" y="349"/>
                  <a:pt x="2145" y="396"/>
                  <a:pt x="2077" y="444"/>
                </a:cubicBezTo>
                <a:cubicBezTo>
                  <a:pt x="1745" y="672"/>
                  <a:pt x="1482" y="852"/>
                  <a:pt x="1157" y="446"/>
                </a:cubicBezTo>
                <a:cubicBezTo>
                  <a:pt x="1285" y="345"/>
                  <a:pt x="1447" y="329"/>
                  <a:pt x="1605" y="329"/>
                </a:cubicBezTo>
                <a:close/>
                <a:moveTo>
                  <a:pt x="1874" y="3776"/>
                </a:moveTo>
                <a:lnTo>
                  <a:pt x="1874" y="4034"/>
                </a:lnTo>
                <a:lnTo>
                  <a:pt x="1717" y="4034"/>
                </a:lnTo>
                <a:lnTo>
                  <a:pt x="1717" y="3786"/>
                </a:lnTo>
                <a:cubicBezTo>
                  <a:pt x="1574" y="3783"/>
                  <a:pt x="1427" y="3738"/>
                  <a:pt x="1340" y="3677"/>
                </a:cubicBezTo>
                <a:lnTo>
                  <a:pt x="1400" y="3510"/>
                </a:lnTo>
                <a:cubicBezTo>
                  <a:pt x="1487" y="3567"/>
                  <a:pt x="1616" y="3617"/>
                  <a:pt x="1755" y="3617"/>
                </a:cubicBezTo>
                <a:cubicBezTo>
                  <a:pt x="1930" y="3617"/>
                  <a:pt x="2034" y="3515"/>
                  <a:pt x="2034" y="3374"/>
                </a:cubicBezTo>
                <a:cubicBezTo>
                  <a:pt x="2034" y="3238"/>
                  <a:pt x="1953" y="3153"/>
                  <a:pt x="1769" y="3079"/>
                </a:cubicBezTo>
                <a:cubicBezTo>
                  <a:pt x="1517" y="2979"/>
                  <a:pt x="1360" y="2863"/>
                  <a:pt x="1360" y="2647"/>
                </a:cubicBezTo>
                <a:cubicBezTo>
                  <a:pt x="1360" y="2441"/>
                  <a:pt x="1506" y="2285"/>
                  <a:pt x="1732" y="2248"/>
                </a:cubicBezTo>
                <a:lnTo>
                  <a:pt x="1732" y="2000"/>
                </a:lnTo>
                <a:lnTo>
                  <a:pt x="1889" y="2000"/>
                </a:lnTo>
                <a:lnTo>
                  <a:pt x="1888" y="2240"/>
                </a:lnTo>
                <a:cubicBezTo>
                  <a:pt x="2035" y="2245"/>
                  <a:pt x="2136" y="2285"/>
                  <a:pt x="2211" y="2327"/>
                </a:cubicBezTo>
                <a:lnTo>
                  <a:pt x="2149" y="2491"/>
                </a:lnTo>
                <a:cubicBezTo>
                  <a:pt x="2097" y="2461"/>
                  <a:pt x="1995" y="2404"/>
                  <a:pt x="1836" y="2404"/>
                </a:cubicBezTo>
                <a:cubicBezTo>
                  <a:pt x="1645" y="2404"/>
                  <a:pt x="1589" y="2518"/>
                  <a:pt x="1589" y="2620"/>
                </a:cubicBezTo>
                <a:cubicBezTo>
                  <a:pt x="1589" y="2746"/>
                  <a:pt x="1665" y="2811"/>
                  <a:pt x="1881" y="2902"/>
                </a:cubicBezTo>
                <a:cubicBezTo>
                  <a:pt x="2136" y="3007"/>
                  <a:pt x="2265" y="3133"/>
                  <a:pt x="2265" y="3354"/>
                </a:cubicBezTo>
                <a:cubicBezTo>
                  <a:pt x="2265" y="3552"/>
                  <a:pt x="2129" y="3736"/>
                  <a:pt x="1874" y="3776"/>
                </a:cubicBezTo>
                <a:close/>
              </a:path>
            </a:pathLst>
          </a:custGeom>
          <a:solidFill>
            <a:schemeClr val="bg1"/>
          </a:solidFill>
          <a:ln>
            <a:noFill/>
          </a:ln>
          <a:effectLst/>
        </p:spPr>
        <p:txBody>
          <a:bodyPr wrap="square" lIns="50800" tIns="50800" rIns="50800" bIns="5080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9585">
              <a:defRPr/>
            </a:pPr>
            <a:endParaRPr lang="en-US" sz="4000">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9" name="flyyx">
            <a:extLst>
              <a:ext uri="{FF2B5EF4-FFF2-40B4-BE49-F238E27FC236}">
                <a16:creationId xmlns:a16="http://schemas.microsoft.com/office/drawing/2014/main" id="{0E38FC76-7C56-400A-B690-BC39C2D6B90D}"/>
              </a:ext>
            </a:extLst>
          </p:cNvPr>
          <p:cNvSpPr>
            <a:spLocks/>
          </p:cNvSpPr>
          <p:nvPr/>
        </p:nvSpPr>
        <p:spPr bwMode="auto">
          <a:xfrm>
            <a:off x="6792064" y="2889440"/>
            <a:ext cx="407610" cy="406944"/>
          </a:xfrm>
          <a:custGeom>
            <a:avLst/>
            <a:gdLst>
              <a:gd name="connsiteX0" fmla="*/ 140017 w 606581"/>
              <a:gd name="connsiteY0" fmla="*/ 411043 h 605592"/>
              <a:gd name="connsiteX1" fmla="*/ 178821 w 606581"/>
              <a:gd name="connsiteY1" fmla="*/ 427078 h 605592"/>
              <a:gd name="connsiteX2" fmla="*/ 178821 w 606581"/>
              <a:gd name="connsiteY2" fmla="*/ 504564 h 605592"/>
              <a:gd name="connsiteX3" fmla="*/ 93692 w 606581"/>
              <a:gd name="connsiteY3" fmla="*/ 589557 h 605592"/>
              <a:gd name="connsiteX4" fmla="*/ 54887 w 606581"/>
              <a:gd name="connsiteY4" fmla="*/ 605592 h 605592"/>
              <a:gd name="connsiteX5" fmla="*/ 16083 w 606581"/>
              <a:gd name="connsiteY5" fmla="*/ 589557 h 605592"/>
              <a:gd name="connsiteX6" fmla="*/ 16083 w 606581"/>
              <a:gd name="connsiteY6" fmla="*/ 511979 h 605592"/>
              <a:gd name="connsiteX7" fmla="*/ 101212 w 606581"/>
              <a:gd name="connsiteY7" fmla="*/ 427078 h 605592"/>
              <a:gd name="connsiteX8" fmla="*/ 140017 w 606581"/>
              <a:gd name="connsiteY8" fmla="*/ 411043 h 605592"/>
              <a:gd name="connsiteX9" fmla="*/ 382501 w 606581"/>
              <a:gd name="connsiteY9" fmla="*/ 49537 h 605592"/>
              <a:gd name="connsiteX10" fmla="*/ 557044 w 606581"/>
              <a:gd name="connsiteY10" fmla="*/ 223798 h 605592"/>
              <a:gd name="connsiteX11" fmla="*/ 382501 w 606581"/>
              <a:gd name="connsiteY11" fmla="*/ 398059 h 605592"/>
              <a:gd name="connsiteX12" fmla="*/ 207957 w 606581"/>
              <a:gd name="connsiteY12" fmla="*/ 223798 h 605592"/>
              <a:gd name="connsiteX13" fmla="*/ 382501 w 606581"/>
              <a:gd name="connsiteY13" fmla="*/ 49537 h 605592"/>
              <a:gd name="connsiteX14" fmla="*/ 382536 w 606581"/>
              <a:gd name="connsiteY14" fmla="*/ 24750 h 605592"/>
              <a:gd name="connsiteX15" fmla="*/ 304914 w 606581"/>
              <a:gd name="connsiteY15" fmla="*/ 40417 h 605592"/>
              <a:gd name="connsiteX16" fmla="*/ 241591 w 606581"/>
              <a:gd name="connsiteY16" fmla="*/ 83058 h 605592"/>
              <a:gd name="connsiteX17" fmla="*/ 198880 w 606581"/>
              <a:gd name="connsiteY17" fmla="*/ 146278 h 605592"/>
              <a:gd name="connsiteX18" fmla="*/ 183189 w 606581"/>
              <a:gd name="connsiteY18" fmla="*/ 223774 h 605592"/>
              <a:gd name="connsiteX19" fmla="*/ 198880 w 606581"/>
              <a:gd name="connsiteY19" fmla="*/ 301177 h 605592"/>
              <a:gd name="connsiteX20" fmla="*/ 241591 w 606581"/>
              <a:gd name="connsiteY20" fmla="*/ 364490 h 605592"/>
              <a:gd name="connsiteX21" fmla="*/ 304914 w 606581"/>
              <a:gd name="connsiteY21" fmla="*/ 407131 h 605592"/>
              <a:gd name="connsiteX22" fmla="*/ 382536 w 606581"/>
              <a:gd name="connsiteY22" fmla="*/ 422705 h 605592"/>
              <a:gd name="connsiteX23" fmla="*/ 460158 w 606581"/>
              <a:gd name="connsiteY23" fmla="*/ 407131 h 605592"/>
              <a:gd name="connsiteX24" fmla="*/ 523481 w 606581"/>
              <a:gd name="connsiteY24" fmla="*/ 364490 h 605592"/>
              <a:gd name="connsiteX25" fmla="*/ 566192 w 606581"/>
              <a:gd name="connsiteY25" fmla="*/ 301177 h 605592"/>
              <a:gd name="connsiteX26" fmla="*/ 581883 w 606581"/>
              <a:gd name="connsiteY26" fmla="*/ 223774 h 605592"/>
              <a:gd name="connsiteX27" fmla="*/ 566192 w 606581"/>
              <a:gd name="connsiteY27" fmla="*/ 146278 h 605592"/>
              <a:gd name="connsiteX28" fmla="*/ 523481 w 606581"/>
              <a:gd name="connsiteY28" fmla="*/ 83058 h 605592"/>
              <a:gd name="connsiteX29" fmla="*/ 460158 w 606581"/>
              <a:gd name="connsiteY29" fmla="*/ 40417 h 605592"/>
              <a:gd name="connsiteX30" fmla="*/ 382536 w 606581"/>
              <a:gd name="connsiteY30" fmla="*/ 24750 h 605592"/>
              <a:gd name="connsiteX31" fmla="*/ 382536 w 606581"/>
              <a:gd name="connsiteY31" fmla="*/ 0 h 605592"/>
              <a:gd name="connsiteX32" fmla="*/ 469721 w 606581"/>
              <a:gd name="connsiteY32" fmla="*/ 17613 h 605592"/>
              <a:gd name="connsiteX33" fmla="*/ 540937 w 606581"/>
              <a:gd name="connsiteY33" fmla="*/ 65538 h 605592"/>
              <a:gd name="connsiteX34" fmla="*/ 588940 w 606581"/>
              <a:gd name="connsiteY34" fmla="*/ 136637 h 605592"/>
              <a:gd name="connsiteX35" fmla="*/ 606581 w 606581"/>
              <a:gd name="connsiteY35" fmla="*/ 223774 h 605592"/>
              <a:gd name="connsiteX36" fmla="*/ 588940 w 606581"/>
              <a:gd name="connsiteY36" fmla="*/ 310818 h 605592"/>
              <a:gd name="connsiteX37" fmla="*/ 540937 w 606581"/>
              <a:gd name="connsiteY37" fmla="*/ 381917 h 605592"/>
              <a:gd name="connsiteX38" fmla="*/ 469721 w 606581"/>
              <a:gd name="connsiteY38" fmla="*/ 429842 h 605592"/>
              <a:gd name="connsiteX39" fmla="*/ 382536 w 606581"/>
              <a:gd name="connsiteY39" fmla="*/ 447455 h 605592"/>
              <a:gd name="connsiteX40" fmla="*/ 295258 w 606581"/>
              <a:gd name="connsiteY40" fmla="*/ 429842 h 605592"/>
              <a:gd name="connsiteX41" fmla="*/ 240105 w 606581"/>
              <a:gd name="connsiteY41" fmla="*/ 396471 h 605592"/>
              <a:gd name="connsiteX42" fmla="*/ 209558 w 606581"/>
              <a:gd name="connsiteY42" fmla="*/ 427061 h 605592"/>
              <a:gd name="connsiteX43" fmla="*/ 196373 w 606581"/>
              <a:gd name="connsiteY43" fmla="*/ 409541 h 605592"/>
              <a:gd name="connsiteX44" fmla="*/ 178918 w 606581"/>
              <a:gd name="connsiteY44" fmla="*/ 396378 h 605592"/>
              <a:gd name="connsiteX45" fmla="*/ 209465 w 606581"/>
              <a:gd name="connsiteY45" fmla="*/ 365880 h 605592"/>
              <a:gd name="connsiteX46" fmla="*/ 176040 w 606581"/>
              <a:gd name="connsiteY46" fmla="*/ 310818 h 605592"/>
              <a:gd name="connsiteX47" fmla="*/ 158491 w 606581"/>
              <a:gd name="connsiteY47" fmla="*/ 223774 h 605592"/>
              <a:gd name="connsiteX48" fmla="*/ 176040 w 606581"/>
              <a:gd name="connsiteY48" fmla="*/ 136637 h 605592"/>
              <a:gd name="connsiteX49" fmla="*/ 224043 w 606581"/>
              <a:gd name="connsiteY49" fmla="*/ 65538 h 605592"/>
              <a:gd name="connsiteX50" fmla="*/ 295258 w 606581"/>
              <a:gd name="connsiteY50" fmla="*/ 17613 h 605592"/>
              <a:gd name="connsiteX51" fmla="*/ 382536 w 606581"/>
              <a:gd name="connsiteY5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6581" h="605592">
                <a:moveTo>
                  <a:pt x="140017" y="411043"/>
                </a:moveTo>
                <a:cubicBezTo>
                  <a:pt x="154035" y="411043"/>
                  <a:pt x="168053" y="416326"/>
                  <a:pt x="178821" y="427078"/>
                </a:cubicBezTo>
                <a:cubicBezTo>
                  <a:pt x="200266" y="448488"/>
                  <a:pt x="200266" y="483153"/>
                  <a:pt x="178821" y="504564"/>
                </a:cubicBezTo>
                <a:lnTo>
                  <a:pt x="93692" y="589557"/>
                </a:lnTo>
                <a:cubicBezTo>
                  <a:pt x="83016" y="600216"/>
                  <a:pt x="68905" y="605592"/>
                  <a:pt x="54887" y="605592"/>
                </a:cubicBezTo>
                <a:cubicBezTo>
                  <a:pt x="40870" y="605592"/>
                  <a:pt x="26759" y="600216"/>
                  <a:pt x="16083" y="589557"/>
                </a:cubicBezTo>
                <a:cubicBezTo>
                  <a:pt x="-5362" y="568147"/>
                  <a:pt x="-5362" y="533389"/>
                  <a:pt x="16083" y="511979"/>
                </a:cubicBezTo>
                <a:lnTo>
                  <a:pt x="101212" y="427078"/>
                </a:lnTo>
                <a:cubicBezTo>
                  <a:pt x="111888" y="416326"/>
                  <a:pt x="125999" y="411043"/>
                  <a:pt x="140017" y="411043"/>
                </a:cubicBezTo>
                <a:close/>
                <a:moveTo>
                  <a:pt x="382501" y="49537"/>
                </a:moveTo>
                <a:cubicBezTo>
                  <a:pt x="478871" y="49537"/>
                  <a:pt x="557044" y="127491"/>
                  <a:pt x="557044" y="223798"/>
                </a:cubicBezTo>
                <a:cubicBezTo>
                  <a:pt x="557044" y="320012"/>
                  <a:pt x="478871" y="398059"/>
                  <a:pt x="382501" y="398059"/>
                </a:cubicBezTo>
                <a:cubicBezTo>
                  <a:pt x="286130" y="398059"/>
                  <a:pt x="207957" y="320012"/>
                  <a:pt x="207957" y="223798"/>
                </a:cubicBezTo>
                <a:cubicBezTo>
                  <a:pt x="207957" y="127491"/>
                  <a:pt x="286130" y="49537"/>
                  <a:pt x="382501" y="49537"/>
                </a:cubicBezTo>
                <a:close/>
                <a:moveTo>
                  <a:pt x="382536" y="24750"/>
                </a:moveTo>
                <a:cubicBezTo>
                  <a:pt x="355610" y="24750"/>
                  <a:pt x="329519" y="30034"/>
                  <a:pt x="304914" y="40417"/>
                </a:cubicBezTo>
                <a:cubicBezTo>
                  <a:pt x="281238" y="50428"/>
                  <a:pt x="259882" y="64796"/>
                  <a:pt x="241591" y="83058"/>
                </a:cubicBezTo>
                <a:cubicBezTo>
                  <a:pt x="223300" y="101319"/>
                  <a:pt x="208908" y="122547"/>
                  <a:pt x="198880" y="146278"/>
                </a:cubicBezTo>
                <a:cubicBezTo>
                  <a:pt x="188481" y="170843"/>
                  <a:pt x="183189" y="196891"/>
                  <a:pt x="183189" y="223774"/>
                </a:cubicBezTo>
                <a:cubicBezTo>
                  <a:pt x="183189" y="250564"/>
                  <a:pt x="188481" y="276705"/>
                  <a:pt x="198880" y="301177"/>
                </a:cubicBezTo>
                <a:cubicBezTo>
                  <a:pt x="208908" y="324908"/>
                  <a:pt x="223300" y="346228"/>
                  <a:pt x="241591" y="364490"/>
                </a:cubicBezTo>
                <a:cubicBezTo>
                  <a:pt x="259882" y="382752"/>
                  <a:pt x="281238" y="397027"/>
                  <a:pt x="304914" y="407131"/>
                </a:cubicBezTo>
                <a:cubicBezTo>
                  <a:pt x="329519" y="417513"/>
                  <a:pt x="355610" y="422705"/>
                  <a:pt x="382536" y="422705"/>
                </a:cubicBezTo>
                <a:cubicBezTo>
                  <a:pt x="409462" y="422705"/>
                  <a:pt x="435553" y="417513"/>
                  <a:pt x="460158" y="407131"/>
                </a:cubicBezTo>
                <a:cubicBezTo>
                  <a:pt x="483834" y="397027"/>
                  <a:pt x="505190" y="382752"/>
                  <a:pt x="523481" y="364490"/>
                </a:cubicBezTo>
                <a:cubicBezTo>
                  <a:pt x="541772" y="346228"/>
                  <a:pt x="556164" y="324908"/>
                  <a:pt x="566192" y="301177"/>
                </a:cubicBezTo>
                <a:cubicBezTo>
                  <a:pt x="576591" y="276705"/>
                  <a:pt x="581883" y="250564"/>
                  <a:pt x="581883" y="223774"/>
                </a:cubicBezTo>
                <a:cubicBezTo>
                  <a:pt x="581883" y="196891"/>
                  <a:pt x="576591" y="170843"/>
                  <a:pt x="566192" y="146278"/>
                </a:cubicBezTo>
                <a:cubicBezTo>
                  <a:pt x="556164" y="122547"/>
                  <a:pt x="541772" y="101319"/>
                  <a:pt x="523481" y="83058"/>
                </a:cubicBezTo>
                <a:cubicBezTo>
                  <a:pt x="505190" y="64796"/>
                  <a:pt x="483834" y="50428"/>
                  <a:pt x="460158" y="40417"/>
                </a:cubicBezTo>
                <a:cubicBezTo>
                  <a:pt x="435553" y="30034"/>
                  <a:pt x="409462" y="24750"/>
                  <a:pt x="382536" y="24750"/>
                </a:cubicBezTo>
                <a:close/>
                <a:moveTo>
                  <a:pt x="382536" y="0"/>
                </a:moveTo>
                <a:cubicBezTo>
                  <a:pt x="412712" y="0"/>
                  <a:pt x="442145" y="5933"/>
                  <a:pt x="469721" y="17613"/>
                </a:cubicBezTo>
                <a:cubicBezTo>
                  <a:pt x="496462" y="28922"/>
                  <a:pt x="520417" y="45051"/>
                  <a:pt x="540937" y="65538"/>
                </a:cubicBezTo>
                <a:cubicBezTo>
                  <a:pt x="561549" y="86117"/>
                  <a:pt x="577705" y="110033"/>
                  <a:pt x="588940" y="136637"/>
                </a:cubicBezTo>
                <a:cubicBezTo>
                  <a:pt x="600639" y="164262"/>
                  <a:pt x="606581" y="193554"/>
                  <a:pt x="606581" y="223774"/>
                </a:cubicBezTo>
                <a:cubicBezTo>
                  <a:pt x="606581" y="253901"/>
                  <a:pt x="600639" y="283194"/>
                  <a:pt x="588940" y="310818"/>
                </a:cubicBezTo>
                <a:cubicBezTo>
                  <a:pt x="577705" y="337515"/>
                  <a:pt x="561549" y="361431"/>
                  <a:pt x="540937" y="381917"/>
                </a:cubicBezTo>
                <a:cubicBezTo>
                  <a:pt x="520417" y="402496"/>
                  <a:pt x="496462" y="418626"/>
                  <a:pt x="469721" y="429842"/>
                </a:cubicBezTo>
                <a:cubicBezTo>
                  <a:pt x="442145" y="441522"/>
                  <a:pt x="412805" y="447455"/>
                  <a:pt x="382536" y="447455"/>
                </a:cubicBezTo>
                <a:cubicBezTo>
                  <a:pt x="352267" y="447455"/>
                  <a:pt x="322927" y="441522"/>
                  <a:pt x="295258" y="429842"/>
                </a:cubicBezTo>
                <a:cubicBezTo>
                  <a:pt x="275295" y="421407"/>
                  <a:pt x="256818" y="410190"/>
                  <a:pt x="240105" y="396471"/>
                </a:cubicBezTo>
                <a:lnTo>
                  <a:pt x="209558" y="427061"/>
                </a:lnTo>
                <a:cubicBezTo>
                  <a:pt x="206030" y="420758"/>
                  <a:pt x="201666" y="414918"/>
                  <a:pt x="196373" y="409541"/>
                </a:cubicBezTo>
                <a:cubicBezTo>
                  <a:pt x="191081" y="404350"/>
                  <a:pt x="185232" y="399901"/>
                  <a:pt x="178918" y="396378"/>
                </a:cubicBezTo>
                <a:lnTo>
                  <a:pt x="209465" y="365880"/>
                </a:lnTo>
                <a:cubicBezTo>
                  <a:pt x="195724" y="349287"/>
                  <a:pt x="184582" y="330840"/>
                  <a:pt x="176040" y="310818"/>
                </a:cubicBezTo>
                <a:cubicBezTo>
                  <a:pt x="164341" y="283194"/>
                  <a:pt x="158491" y="253901"/>
                  <a:pt x="158491" y="223774"/>
                </a:cubicBezTo>
                <a:cubicBezTo>
                  <a:pt x="158491" y="193554"/>
                  <a:pt x="164341" y="164262"/>
                  <a:pt x="176040" y="136637"/>
                </a:cubicBezTo>
                <a:cubicBezTo>
                  <a:pt x="187367" y="110033"/>
                  <a:pt x="203523" y="86117"/>
                  <a:pt x="224043" y="65538"/>
                </a:cubicBezTo>
                <a:cubicBezTo>
                  <a:pt x="244655" y="45051"/>
                  <a:pt x="268610" y="28922"/>
                  <a:pt x="295258" y="17613"/>
                </a:cubicBezTo>
                <a:cubicBezTo>
                  <a:pt x="322927" y="5933"/>
                  <a:pt x="352267" y="0"/>
                  <a:pt x="382536" y="0"/>
                </a:cubicBezTo>
                <a:close/>
              </a:path>
            </a:pathLst>
          </a:custGeom>
          <a:solidFill>
            <a:schemeClr val="bg1"/>
          </a:solidFill>
          <a:ln>
            <a:noFill/>
          </a:ln>
          <a:effectLst/>
        </p:spPr>
        <p:txBody>
          <a:bodyPr lIns="50800" tIns="50800" rIns="50800" bIns="508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9585">
              <a:defRPr/>
            </a:pPr>
            <a:endParaRPr lang="en-US" sz="4000">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0" name="flyyx">
            <a:extLst>
              <a:ext uri="{FF2B5EF4-FFF2-40B4-BE49-F238E27FC236}">
                <a16:creationId xmlns:a16="http://schemas.microsoft.com/office/drawing/2014/main" id="{5C8C952D-93AE-4927-B562-954379C6E66B}"/>
              </a:ext>
            </a:extLst>
          </p:cNvPr>
          <p:cNvSpPr>
            <a:spLocks/>
          </p:cNvSpPr>
          <p:nvPr/>
        </p:nvSpPr>
        <p:spPr bwMode="auto">
          <a:xfrm>
            <a:off x="5060790" y="2915011"/>
            <a:ext cx="407590" cy="355802"/>
          </a:xfrm>
          <a:custGeom>
            <a:avLst/>
            <a:gdLst>
              <a:gd name="connsiteX0" fmla="*/ 424975 w 608697"/>
              <a:gd name="connsiteY0" fmla="*/ 168488 h 531358"/>
              <a:gd name="connsiteX1" fmla="*/ 387604 w 608697"/>
              <a:gd name="connsiteY1" fmla="*/ 205806 h 531358"/>
              <a:gd name="connsiteX2" fmla="*/ 424975 w 608697"/>
              <a:gd name="connsiteY2" fmla="*/ 243124 h 531358"/>
              <a:gd name="connsiteX3" fmla="*/ 462346 w 608697"/>
              <a:gd name="connsiteY3" fmla="*/ 205806 h 531358"/>
              <a:gd name="connsiteX4" fmla="*/ 424975 w 608697"/>
              <a:gd name="connsiteY4" fmla="*/ 168488 h 531358"/>
              <a:gd name="connsiteX5" fmla="*/ 287947 w 608697"/>
              <a:gd name="connsiteY5" fmla="*/ 168488 h 531358"/>
              <a:gd name="connsiteX6" fmla="*/ 250576 w 608697"/>
              <a:gd name="connsiteY6" fmla="*/ 205806 h 531358"/>
              <a:gd name="connsiteX7" fmla="*/ 287947 w 608697"/>
              <a:gd name="connsiteY7" fmla="*/ 243124 h 531358"/>
              <a:gd name="connsiteX8" fmla="*/ 325318 w 608697"/>
              <a:gd name="connsiteY8" fmla="*/ 205806 h 531358"/>
              <a:gd name="connsiteX9" fmla="*/ 287947 w 608697"/>
              <a:gd name="connsiteY9" fmla="*/ 168488 h 531358"/>
              <a:gd name="connsiteX10" fmla="*/ 102356 w 608697"/>
              <a:gd name="connsiteY10" fmla="*/ 121231 h 531358"/>
              <a:gd name="connsiteX11" fmla="*/ 98850 w 608697"/>
              <a:gd name="connsiteY11" fmla="*/ 127711 h 531358"/>
              <a:gd name="connsiteX12" fmla="*/ 76842 w 608697"/>
              <a:gd name="connsiteY12" fmla="*/ 217990 h 531358"/>
              <a:gd name="connsiteX13" fmla="*/ 98850 w 608697"/>
              <a:gd name="connsiteY13" fmla="*/ 308194 h 531358"/>
              <a:gd name="connsiteX14" fmla="*/ 157488 w 608697"/>
              <a:gd name="connsiteY14" fmla="*/ 380223 h 531358"/>
              <a:gd name="connsiteX15" fmla="*/ 344668 w 608697"/>
              <a:gd name="connsiteY15" fmla="*/ 444729 h 531358"/>
              <a:gd name="connsiteX16" fmla="*/ 370257 w 608697"/>
              <a:gd name="connsiteY16" fmla="*/ 443687 h 531358"/>
              <a:gd name="connsiteX17" fmla="*/ 236717 w 608697"/>
              <a:gd name="connsiteY17" fmla="*/ 477876 h 531358"/>
              <a:gd name="connsiteX18" fmla="*/ 198072 w 608697"/>
              <a:gd name="connsiteY18" fmla="*/ 475344 h 531358"/>
              <a:gd name="connsiteX19" fmla="*/ 82437 w 608697"/>
              <a:gd name="connsiteY19" fmla="*/ 531284 h 531358"/>
              <a:gd name="connsiteX20" fmla="*/ 81542 w 608697"/>
              <a:gd name="connsiteY20" fmla="*/ 531358 h 531358"/>
              <a:gd name="connsiteX21" fmla="*/ 75051 w 608697"/>
              <a:gd name="connsiteY21" fmla="*/ 527857 h 531358"/>
              <a:gd name="connsiteX22" fmla="*/ 74753 w 608697"/>
              <a:gd name="connsiteY22" fmla="*/ 519738 h 531358"/>
              <a:gd name="connsiteX23" fmla="*/ 88778 w 608697"/>
              <a:gd name="connsiteY23" fmla="*/ 435046 h 531358"/>
              <a:gd name="connsiteX24" fmla="*/ 0 w 608697"/>
              <a:gd name="connsiteY24" fmla="*/ 282198 h 531358"/>
              <a:gd name="connsiteX25" fmla="*/ 102356 w 608697"/>
              <a:gd name="connsiteY25" fmla="*/ 121231 h 531358"/>
              <a:gd name="connsiteX26" fmla="*/ 356424 w 608697"/>
              <a:gd name="connsiteY26" fmla="*/ 0 h 531358"/>
              <a:gd name="connsiteX27" fmla="*/ 608697 w 608697"/>
              <a:gd name="connsiteY27" fmla="*/ 211244 h 531358"/>
              <a:gd name="connsiteX28" fmla="*/ 518290 w 608697"/>
              <a:gd name="connsiteY28" fmla="*/ 373401 h 531358"/>
              <a:gd name="connsiteX29" fmla="*/ 531941 w 608697"/>
              <a:gd name="connsiteY29" fmla="*/ 441109 h 531358"/>
              <a:gd name="connsiteX30" fmla="*/ 531120 w 608697"/>
              <a:gd name="connsiteY30" fmla="*/ 465391 h 531358"/>
              <a:gd name="connsiteX31" fmla="*/ 511577 w 608697"/>
              <a:gd name="connsiteY31" fmla="*/ 475894 h 531358"/>
              <a:gd name="connsiteX32" fmla="*/ 509041 w 608697"/>
              <a:gd name="connsiteY32" fmla="*/ 475745 h 531358"/>
              <a:gd name="connsiteX33" fmla="*/ 391408 w 608697"/>
              <a:gd name="connsiteY33" fmla="*/ 420476 h 531358"/>
              <a:gd name="connsiteX34" fmla="*/ 356424 w 608697"/>
              <a:gd name="connsiteY34" fmla="*/ 422487 h 531358"/>
              <a:gd name="connsiteX35" fmla="*/ 104225 w 608697"/>
              <a:gd name="connsiteY35" fmla="*/ 211244 h 531358"/>
              <a:gd name="connsiteX36" fmla="*/ 356424 w 608697"/>
              <a:gd name="connsiteY36" fmla="*/ 0 h 5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8697" h="531358">
                <a:moveTo>
                  <a:pt x="424975" y="168488"/>
                </a:moveTo>
                <a:cubicBezTo>
                  <a:pt x="404312" y="168488"/>
                  <a:pt x="387604" y="185248"/>
                  <a:pt x="387604" y="205806"/>
                </a:cubicBezTo>
                <a:cubicBezTo>
                  <a:pt x="387604" y="226439"/>
                  <a:pt x="404312" y="243124"/>
                  <a:pt x="424975" y="243124"/>
                </a:cubicBezTo>
                <a:cubicBezTo>
                  <a:pt x="445562" y="243124"/>
                  <a:pt x="462346" y="226439"/>
                  <a:pt x="462346" y="205806"/>
                </a:cubicBezTo>
                <a:cubicBezTo>
                  <a:pt x="462346" y="185248"/>
                  <a:pt x="445637" y="168488"/>
                  <a:pt x="424975" y="168488"/>
                </a:cubicBezTo>
                <a:close/>
                <a:moveTo>
                  <a:pt x="287947" y="168488"/>
                </a:moveTo>
                <a:cubicBezTo>
                  <a:pt x="267285" y="168488"/>
                  <a:pt x="250576" y="185248"/>
                  <a:pt x="250576" y="205806"/>
                </a:cubicBezTo>
                <a:cubicBezTo>
                  <a:pt x="250576" y="226439"/>
                  <a:pt x="267285" y="243124"/>
                  <a:pt x="287947" y="243124"/>
                </a:cubicBezTo>
                <a:cubicBezTo>
                  <a:pt x="308610" y="243124"/>
                  <a:pt x="325318" y="226439"/>
                  <a:pt x="325318" y="205806"/>
                </a:cubicBezTo>
                <a:cubicBezTo>
                  <a:pt x="325318" y="185248"/>
                  <a:pt x="308610" y="168488"/>
                  <a:pt x="287947" y="168488"/>
                </a:cubicBezTo>
                <a:close/>
                <a:moveTo>
                  <a:pt x="102356" y="121231"/>
                </a:moveTo>
                <a:cubicBezTo>
                  <a:pt x="101162" y="123317"/>
                  <a:pt x="99969" y="125477"/>
                  <a:pt x="98850" y="127711"/>
                </a:cubicBezTo>
                <a:cubicBezTo>
                  <a:pt x="84227" y="156240"/>
                  <a:pt x="76842" y="186631"/>
                  <a:pt x="76842" y="217990"/>
                </a:cubicBezTo>
                <a:cubicBezTo>
                  <a:pt x="76842" y="249275"/>
                  <a:pt x="84227" y="279666"/>
                  <a:pt x="98850" y="308194"/>
                </a:cubicBezTo>
                <a:cubicBezTo>
                  <a:pt x="112726" y="335308"/>
                  <a:pt x="132496" y="359516"/>
                  <a:pt x="157488" y="380223"/>
                </a:cubicBezTo>
                <a:cubicBezTo>
                  <a:pt x="207845" y="421787"/>
                  <a:pt x="274317" y="444729"/>
                  <a:pt x="344668" y="444729"/>
                </a:cubicBezTo>
                <a:cubicBezTo>
                  <a:pt x="353173" y="444729"/>
                  <a:pt x="361752" y="444357"/>
                  <a:pt x="370257" y="443687"/>
                </a:cubicBezTo>
                <a:cubicBezTo>
                  <a:pt x="332209" y="465288"/>
                  <a:pt x="286254" y="477876"/>
                  <a:pt x="236717" y="477876"/>
                </a:cubicBezTo>
                <a:cubicBezTo>
                  <a:pt x="223736" y="477876"/>
                  <a:pt x="210755" y="477057"/>
                  <a:pt x="198072" y="475344"/>
                </a:cubicBezTo>
                <a:cubicBezTo>
                  <a:pt x="160397" y="499478"/>
                  <a:pt x="110637" y="528155"/>
                  <a:pt x="82437" y="531284"/>
                </a:cubicBezTo>
                <a:cubicBezTo>
                  <a:pt x="82138" y="531358"/>
                  <a:pt x="81840" y="531358"/>
                  <a:pt x="81542" y="531358"/>
                </a:cubicBezTo>
                <a:cubicBezTo>
                  <a:pt x="78930" y="531358"/>
                  <a:pt x="76469" y="530017"/>
                  <a:pt x="75051" y="527857"/>
                </a:cubicBezTo>
                <a:cubicBezTo>
                  <a:pt x="73410" y="525399"/>
                  <a:pt x="73335" y="522271"/>
                  <a:pt x="74753" y="519738"/>
                </a:cubicBezTo>
                <a:cubicBezTo>
                  <a:pt x="75051" y="519291"/>
                  <a:pt x="99223" y="476014"/>
                  <a:pt x="88778" y="435046"/>
                </a:cubicBezTo>
                <a:cubicBezTo>
                  <a:pt x="32303" y="397653"/>
                  <a:pt x="0" y="342160"/>
                  <a:pt x="0" y="282198"/>
                </a:cubicBezTo>
                <a:cubicBezTo>
                  <a:pt x="0" y="215532"/>
                  <a:pt x="40584" y="156538"/>
                  <a:pt x="102356" y="121231"/>
                </a:cubicBezTo>
                <a:close/>
                <a:moveTo>
                  <a:pt x="356424" y="0"/>
                </a:moveTo>
                <a:cubicBezTo>
                  <a:pt x="495540" y="0"/>
                  <a:pt x="608697" y="94747"/>
                  <a:pt x="608697" y="211244"/>
                </a:cubicBezTo>
                <a:cubicBezTo>
                  <a:pt x="608697" y="274408"/>
                  <a:pt x="575802" y="333178"/>
                  <a:pt x="518290" y="373401"/>
                </a:cubicBezTo>
                <a:cubicBezTo>
                  <a:pt x="512845" y="406324"/>
                  <a:pt x="531717" y="440811"/>
                  <a:pt x="531941" y="441109"/>
                </a:cubicBezTo>
                <a:cubicBezTo>
                  <a:pt x="536267" y="448781"/>
                  <a:pt x="535969" y="458092"/>
                  <a:pt x="531120" y="465391"/>
                </a:cubicBezTo>
                <a:cubicBezTo>
                  <a:pt x="526794" y="472021"/>
                  <a:pt x="519484" y="475894"/>
                  <a:pt x="511577" y="475894"/>
                </a:cubicBezTo>
                <a:cubicBezTo>
                  <a:pt x="510756" y="475894"/>
                  <a:pt x="509936" y="475894"/>
                  <a:pt x="509041" y="475745"/>
                </a:cubicBezTo>
                <a:cubicBezTo>
                  <a:pt x="484574" y="473064"/>
                  <a:pt x="444966" y="454442"/>
                  <a:pt x="391408" y="420476"/>
                </a:cubicBezTo>
                <a:cubicBezTo>
                  <a:pt x="379920" y="421817"/>
                  <a:pt x="368135" y="422487"/>
                  <a:pt x="356424" y="422487"/>
                </a:cubicBezTo>
                <a:cubicBezTo>
                  <a:pt x="217382" y="422487"/>
                  <a:pt x="104225" y="327741"/>
                  <a:pt x="104225" y="211244"/>
                </a:cubicBezTo>
                <a:cubicBezTo>
                  <a:pt x="104225" y="94747"/>
                  <a:pt x="217382" y="0"/>
                  <a:pt x="356424" y="0"/>
                </a:cubicBezTo>
                <a:close/>
              </a:path>
            </a:pathLst>
          </a:custGeom>
          <a:solidFill>
            <a:schemeClr val="bg1"/>
          </a:solidFill>
          <a:ln>
            <a:noFill/>
          </a:ln>
          <a:effectLst/>
        </p:spPr>
        <p:txBody>
          <a:bodyPr wrap="square" lIns="50800" tIns="50800" rIns="50800" bIns="5080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9585">
              <a:defRPr/>
            </a:pPr>
            <a:endParaRPr lang="en-US" sz="4000">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1" name="flyyx">
            <a:extLst>
              <a:ext uri="{FF2B5EF4-FFF2-40B4-BE49-F238E27FC236}">
                <a16:creationId xmlns:a16="http://schemas.microsoft.com/office/drawing/2014/main" id="{6B320013-49F7-4CA3-9896-543FF05E3318}"/>
              </a:ext>
            </a:extLst>
          </p:cNvPr>
          <p:cNvSpPr>
            <a:spLocks/>
          </p:cNvSpPr>
          <p:nvPr/>
        </p:nvSpPr>
        <p:spPr bwMode="auto">
          <a:xfrm>
            <a:off x="5060790" y="4609075"/>
            <a:ext cx="407590" cy="341622"/>
          </a:xfrm>
          <a:custGeom>
            <a:avLst/>
            <a:gdLst>
              <a:gd name="T0" fmla="*/ 237 w 810"/>
              <a:gd name="T1" fmla="*/ 533 h 680"/>
              <a:gd name="T2" fmla="*/ 237 w 810"/>
              <a:gd name="T3" fmla="*/ 680 h 680"/>
              <a:gd name="T4" fmla="*/ 0 w 810"/>
              <a:gd name="T5" fmla="*/ 443 h 680"/>
              <a:gd name="T6" fmla="*/ 237 w 810"/>
              <a:gd name="T7" fmla="*/ 206 h 680"/>
              <a:gd name="T8" fmla="*/ 237 w 810"/>
              <a:gd name="T9" fmla="*/ 355 h 680"/>
              <a:gd name="T10" fmla="*/ 797 w 810"/>
              <a:gd name="T11" fmla="*/ 0 h 680"/>
              <a:gd name="T12" fmla="*/ 810 w 810"/>
              <a:gd name="T13" fmla="*/ 89 h 680"/>
              <a:gd name="T14" fmla="*/ 237 w 810"/>
              <a:gd name="T15" fmla="*/ 533 h 6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0" h="680">
                <a:moveTo>
                  <a:pt x="237" y="533"/>
                </a:moveTo>
                <a:lnTo>
                  <a:pt x="237" y="680"/>
                </a:lnTo>
                <a:lnTo>
                  <a:pt x="0" y="443"/>
                </a:lnTo>
                <a:lnTo>
                  <a:pt x="237" y="206"/>
                </a:lnTo>
                <a:lnTo>
                  <a:pt x="237" y="355"/>
                </a:lnTo>
                <a:cubicBezTo>
                  <a:pt x="516" y="334"/>
                  <a:pt x="742" y="188"/>
                  <a:pt x="797" y="0"/>
                </a:cubicBezTo>
                <a:cubicBezTo>
                  <a:pt x="805" y="28"/>
                  <a:pt x="810" y="58"/>
                  <a:pt x="810" y="89"/>
                </a:cubicBezTo>
                <a:cubicBezTo>
                  <a:pt x="810" y="319"/>
                  <a:pt x="559" y="509"/>
                  <a:pt x="237" y="533"/>
                </a:cubicBezTo>
                <a:close/>
              </a:path>
            </a:pathLst>
          </a:custGeom>
          <a:solidFill>
            <a:schemeClr val="bg1"/>
          </a:solidFill>
          <a:ln>
            <a:noFill/>
          </a:ln>
          <a:effectLst/>
        </p:spPr>
        <p:txBody>
          <a:bodyPr wrap="square" lIns="50800" tIns="50800" rIns="50800" bIns="5080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9585">
              <a:defRPr/>
            </a:pPr>
            <a:endParaRPr lang="en-US" sz="4000">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52" name="组合 51">
            <a:extLst>
              <a:ext uri="{FF2B5EF4-FFF2-40B4-BE49-F238E27FC236}">
                <a16:creationId xmlns:a16="http://schemas.microsoft.com/office/drawing/2014/main" id="{B5ED529B-7BE8-48B9-96E7-A05ADC0BE54A}"/>
              </a:ext>
            </a:extLst>
          </p:cNvPr>
          <p:cNvGrpSpPr/>
          <p:nvPr/>
        </p:nvGrpSpPr>
        <p:grpSpPr>
          <a:xfrm>
            <a:off x="101601" y="135545"/>
            <a:ext cx="6096000" cy="656476"/>
            <a:chOff x="757382" y="200199"/>
            <a:chExt cx="6096000" cy="656476"/>
          </a:xfrm>
        </p:grpSpPr>
        <p:sp>
          <p:nvSpPr>
            <p:cNvPr id="53" name="Title 1">
              <a:extLst>
                <a:ext uri="{FF2B5EF4-FFF2-40B4-BE49-F238E27FC236}">
                  <a16:creationId xmlns:a16="http://schemas.microsoft.com/office/drawing/2014/main" id="{C0B56A38-81FB-4681-B092-A083E0DD5388}"/>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4" name="文本框 53">
              <a:extLst>
                <a:ext uri="{FF2B5EF4-FFF2-40B4-BE49-F238E27FC236}">
                  <a16:creationId xmlns:a16="http://schemas.microsoft.com/office/drawing/2014/main" id="{7B56154C-ED59-459E-B94C-92D25A65E153}"/>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354682458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Effect transition="in" filter="fade">
                                      <p:cBhvr>
                                        <p:cTn id="9" dur="500"/>
                                        <p:tgtEl>
                                          <p:spTgt spid="3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5"/>
                                        </p:tgtEl>
                                        <p:attrNameLst>
                                          <p:attrName>style.visibility</p:attrName>
                                        </p:attrNameLst>
                                      </p:cBhvr>
                                      <p:to>
                                        <p:strVal val="visible"/>
                                      </p:to>
                                    </p:set>
                                    <p:anim calcmode="lin" valueType="num">
                                      <p:cBhvr>
                                        <p:cTn id="12" dur="500" fill="hold"/>
                                        <p:tgtEl>
                                          <p:spTgt spid="35"/>
                                        </p:tgtEl>
                                        <p:attrNameLst>
                                          <p:attrName>ppt_w</p:attrName>
                                        </p:attrNameLst>
                                      </p:cBhvr>
                                      <p:tavLst>
                                        <p:tav tm="0">
                                          <p:val>
                                            <p:fltVal val="0"/>
                                          </p:val>
                                        </p:tav>
                                        <p:tav tm="100000">
                                          <p:val>
                                            <p:strVal val="#ppt_w"/>
                                          </p:val>
                                        </p:tav>
                                      </p:tavLst>
                                    </p:anim>
                                    <p:anim calcmode="lin" valueType="num">
                                      <p:cBhvr>
                                        <p:cTn id="13" dur="500" fill="hold"/>
                                        <p:tgtEl>
                                          <p:spTgt spid="35"/>
                                        </p:tgtEl>
                                        <p:attrNameLst>
                                          <p:attrName>ppt_h</p:attrName>
                                        </p:attrNameLst>
                                      </p:cBhvr>
                                      <p:tavLst>
                                        <p:tav tm="0">
                                          <p:val>
                                            <p:fltVal val="0"/>
                                          </p:val>
                                        </p:tav>
                                        <p:tav tm="100000">
                                          <p:val>
                                            <p:strVal val="#ppt_h"/>
                                          </p:val>
                                        </p:tav>
                                      </p:tavLst>
                                    </p:anim>
                                    <p:animEffect transition="in" filter="fade">
                                      <p:cBhvr>
                                        <p:cTn id="14" dur="500"/>
                                        <p:tgtEl>
                                          <p:spTgt spid="3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p:cTn id="17" dur="500" fill="hold"/>
                                        <p:tgtEl>
                                          <p:spTgt spid="36"/>
                                        </p:tgtEl>
                                        <p:attrNameLst>
                                          <p:attrName>ppt_w</p:attrName>
                                        </p:attrNameLst>
                                      </p:cBhvr>
                                      <p:tavLst>
                                        <p:tav tm="0">
                                          <p:val>
                                            <p:fltVal val="0"/>
                                          </p:val>
                                        </p:tav>
                                        <p:tav tm="100000">
                                          <p:val>
                                            <p:strVal val="#ppt_w"/>
                                          </p:val>
                                        </p:tav>
                                      </p:tavLst>
                                    </p:anim>
                                    <p:anim calcmode="lin" valueType="num">
                                      <p:cBhvr>
                                        <p:cTn id="18" dur="500" fill="hold"/>
                                        <p:tgtEl>
                                          <p:spTgt spid="36"/>
                                        </p:tgtEl>
                                        <p:attrNameLst>
                                          <p:attrName>ppt_h</p:attrName>
                                        </p:attrNameLst>
                                      </p:cBhvr>
                                      <p:tavLst>
                                        <p:tav tm="0">
                                          <p:val>
                                            <p:fltVal val="0"/>
                                          </p:val>
                                        </p:tav>
                                        <p:tav tm="100000">
                                          <p:val>
                                            <p:strVal val="#ppt_h"/>
                                          </p:val>
                                        </p:tav>
                                      </p:tavLst>
                                    </p:anim>
                                    <p:animEffect transition="in" filter="fade">
                                      <p:cBhvr>
                                        <p:cTn id="19" dur="500"/>
                                        <p:tgtEl>
                                          <p:spTgt spid="3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p:cTn id="22" dur="500" fill="hold"/>
                                        <p:tgtEl>
                                          <p:spTgt spid="37"/>
                                        </p:tgtEl>
                                        <p:attrNameLst>
                                          <p:attrName>ppt_w</p:attrName>
                                        </p:attrNameLst>
                                      </p:cBhvr>
                                      <p:tavLst>
                                        <p:tav tm="0">
                                          <p:val>
                                            <p:fltVal val="0"/>
                                          </p:val>
                                        </p:tav>
                                        <p:tav tm="100000">
                                          <p:val>
                                            <p:strVal val="#ppt_w"/>
                                          </p:val>
                                        </p:tav>
                                      </p:tavLst>
                                    </p:anim>
                                    <p:anim calcmode="lin" valueType="num">
                                      <p:cBhvr>
                                        <p:cTn id="23" dur="500" fill="hold"/>
                                        <p:tgtEl>
                                          <p:spTgt spid="37"/>
                                        </p:tgtEl>
                                        <p:attrNameLst>
                                          <p:attrName>ppt_h</p:attrName>
                                        </p:attrNameLst>
                                      </p:cBhvr>
                                      <p:tavLst>
                                        <p:tav tm="0">
                                          <p:val>
                                            <p:fltVal val="0"/>
                                          </p:val>
                                        </p:tav>
                                        <p:tav tm="100000">
                                          <p:val>
                                            <p:strVal val="#ppt_h"/>
                                          </p:val>
                                        </p:tav>
                                      </p:tavLst>
                                    </p:anim>
                                    <p:animEffect transition="in" filter="fade">
                                      <p:cBhvr>
                                        <p:cTn id="24" dur="500"/>
                                        <p:tgtEl>
                                          <p:spTgt spid="3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8"/>
                                        </p:tgtEl>
                                        <p:attrNameLst>
                                          <p:attrName>style.visibility</p:attrName>
                                        </p:attrNameLst>
                                      </p:cBhvr>
                                      <p:to>
                                        <p:strVal val="visible"/>
                                      </p:to>
                                    </p:set>
                                    <p:anim calcmode="lin" valueType="num">
                                      <p:cBhvr>
                                        <p:cTn id="27" dur="500" fill="hold"/>
                                        <p:tgtEl>
                                          <p:spTgt spid="38"/>
                                        </p:tgtEl>
                                        <p:attrNameLst>
                                          <p:attrName>ppt_w</p:attrName>
                                        </p:attrNameLst>
                                      </p:cBhvr>
                                      <p:tavLst>
                                        <p:tav tm="0">
                                          <p:val>
                                            <p:fltVal val="0"/>
                                          </p:val>
                                        </p:tav>
                                        <p:tav tm="100000">
                                          <p:val>
                                            <p:strVal val="#ppt_w"/>
                                          </p:val>
                                        </p:tav>
                                      </p:tavLst>
                                    </p:anim>
                                    <p:anim calcmode="lin" valueType="num">
                                      <p:cBhvr>
                                        <p:cTn id="28" dur="500" fill="hold"/>
                                        <p:tgtEl>
                                          <p:spTgt spid="38"/>
                                        </p:tgtEl>
                                        <p:attrNameLst>
                                          <p:attrName>ppt_h</p:attrName>
                                        </p:attrNameLst>
                                      </p:cBhvr>
                                      <p:tavLst>
                                        <p:tav tm="0">
                                          <p:val>
                                            <p:fltVal val="0"/>
                                          </p:val>
                                        </p:tav>
                                        <p:tav tm="100000">
                                          <p:val>
                                            <p:strVal val="#ppt_h"/>
                                          </p:val>
                                        </p:tav>
                                      </p:tavLst>
                                    </p:anim>
                                    <p:animEffect transition="in" filter="fade">
                                      <p:cBhvr>
                                        <p:cTn id="29" dur="500"/>
                                        <p:tgtEl>
                                          <p:spTgt spid="3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9"/>
                                        </p:tgtEl>
                                        <p:attrNameLst>
                                          <p:attrName>style.visibility</p:attrName>
                                        </p:attrNameLst>
                                      </p:cBhvr>
                                      <p:to>
                                        <p:strVal val="visible"/>
                                      </p:to>
                                    </p:set>
                                    <p:anim calcmode="lin" valueType="num">
                                      <p:cBhvr>
                                        <p:cTn id="32" dur="500" fill="hold"/>
                                        <p:tgtEl>
                                          <p:spTgt spid="39"/>
                                        </p:tgtEl>
                                        <p:attrNameLst>
                                          <p:attrName>ppt_w</p:attrName>
                                        </p:attrNameLst>
                                      </p:cBhvr>
                                      <p:tavLst>
                                        <p:tav tm="0">
                                          <p:val>
                                            <p:fltVal val="0"/>
                                          </p:val>
                                        </p:tav>
                                        <p:tav tm="100000">
                                          <p:val>
                                            <p:strVal val="#ppt_w"/>
                                          </p:val>
                                        </p:tav>
                                      </p:tavLst>
                                    </p:anim>
                                    <p:anim calcmode="lin" valueType="num">
                                      <p:cBhvr>
                                        <p:cTn id="33" dur="500" fill="hold"/>
                                        <p:tgtEl>
                                          <p:spTgt spid="39"/>
                                        </p:tgtEl>
                                        <p:attrNameLst>
                                          <p:attrName>ppt_h</p:attrName>
                                        </p:attrNameLst>
                                      </p:cBhvr>
                                      <p:tavLst>
                                        <p:tav tm="0">
                                          <p:val>
                                            <p:fltVal val="0"/>
                                          </p:val>
                                        </p:tav>
                                        <p:tav tm="100000">
                                          <p:val>
                                            <p:strVal val="#ppt_h"/>
                                          </p:val>
                                        </p:tav>
                                      </p:tavLst>
                                    </p:anim>
                                    <p:animEffect transition="in" filter="fade">
                                      <p:cBhvr>
                                        <p:cTn id="34" dur="500"/>
                                        <p:tgtEl>
                                          <p:spTgt spid="39"/>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anim calcmode="lin" valueType="num">
                                      <p:cBhvr>
                                        <p:cTn id="37" dur="500" fill="hold"/>
                                        <p:tgtEl>
                                          <p:spTgt spid="40"/>
                                        </p:tgtEl>
                                        <p:attrNameLst>
                                          <p:attrName>ppt_w</p:attrName>
                                        </p:attrNameLst>
                                      </p:cBhvr>
                                      <p:tavLst>
                                        <p:tav tm="0">
                                          <p:val>
                                            <p:fltVal val="0"/>
                                          </p:val>
                                        </p:tav>
                                        <p:tav tm="100000">
                                          <p:val>
                                            <p:strVal val="#ppt_w"/>
                                          </p:val>
                                        </p:tav>
                                      </p:tavLst>
                                    </p:anim>
                                    <p:anim calcmode="lin" valueType="num">
                                      <p:cBhvr>
                                        <p:cTn id="38" dur="500" fill="hold"/>
                                        <p:tgtEl>
                                          <p:spTgt spid="40"/>
                                        </p:tgtEl>
                                        <p:attrNameLst>
                                          <p:attrName>ppt_h</p:attrName>
                                        </p:attrNameLst>
                                      </p:cBhvr>
                                      <p:tavLst>
                                        <p:tav tm="0">
                                          <p:val>
                                            <p:fltVal val="0"/>
                                          </p:val>
                                        </p:tav>
                                        <p:tav tm="100000">
                                          <p:val>
                                            <p:strVal val="#ppt_h"/>
                                          </p:val>
                                        </p:tav>
                                      </p:tavLst>
                                    </p:anim>
                                    <p:animEffect transition="in" filter="fade">
                                      <p:cBhvr>
                                        <p:cTn id="39" dur="500"/>
                                        <p:tgtEl>
                                          <p:spTgt spid="40"/>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41"/>
                                        </p:tgtEl>
                                        <p:attrNameLst>
                                          <p:attrName>style.visibility</p:attrName>
                                        </p:attrNameLst>
                                      </p:cBhvr>
                                      <p:to>
                                        <p:strVal val="visible"/>
                                      </p:to>
                                    </p:set>
                                    <p:anim calcmode="lin" valueType="num">
                                      <p:cBhvr>
                                        <p:cTn id="42" dur="500" fill="hold"/>
                                        <p:tgtEl>
                                          <p:spTgt spid="41"/>
                                        </p:tgtEl>
                                        <p:attrNameLst>
                                          <p:attrName>ppt_w</p:attrName>
                                        </p:attrNameLst>
                                      </p:cBhvr>
                                      <p:tavLst>
                                        <p:tav tm="0">
                                          <p:val>
                                            <p:fltVal val="0"/>
                                          </p:val>
                                        </p:tav>
                                        <p:tav tm="100000">
                                          <p:val>
                                            <p:strVal val="#ppt_w"/>
                                          </p:val>
                                        </p:tav>
                                      </p:tavLst>
                                    </p:anim>
                                    <p:anim calcmode="lin" valueType="num">
                                      <p:cBhvr>
                                        <p:cTn id="43" dur="500" fill="hold"/>
                                        <p:tgtEl>
                                          <p:spTgt spid="41"/>
                                        </p:tgtEl>
                                        <p:attrNameLst>
                                          <p:attrName>ppt_h</p:attrName>
                                        </p:attrNameLst>
                                      </p:cBhvr>
                                      <p:tavLst>
                                        <p:tav tm="0">
                                          <p:val>
                                            <p:fltVal val="0"/>
                                          </p:val>
                                        </p:tav>
                                        <p:tav tm="100000">
                                          <p:val>
                                            <p:strVal val="#ppt_h"/>
                                          </p:val>
                                        </p:tav>
                                      </p:tavLst>
                                    </p:anim>
                                    <p:animEffect transition="in" filter="fade">
                                      <p:cBhvr>
                                        <p:cTn id="44" dur="500"/>
                                        <p:tgtEl>
                                          <p:spTgt spid="41"/>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42"/>
                                        </p:tgtEl>
                                        <p:attrNameLst>
                                          <p:attrName>style.visibility</p:attrName>
                                        </p:attrNameLst>
                                      </p:cBhvr>
                                      <p:to>
                                        <p:strVal val="visible"/>
                                      </p:to>
                                    </p:set>
                                    <p:anim calcmode="lin" valueType="num">
                                      <p:cBhvr>
                                        <p:cTn id="47" dur="500" fill="hold"/>
                                        <p:tgtEl>
                                          <p:spTgt spid="42"/>
                                        </p:tgtEl>
                                        <p:attrNameLst>
                                          <p:attrName>ppt_w</p:attrName>
                                        </p:attrNameLst>
                                      </p:cBhvr>
                                      <p:tavLst>
                                        <p:tav tm="0">
                                          <p:val>
                                            <p:fltVal val="0"/>
                                          </p:val>
                                        </p:tav>
                                        <p:tav tm="100000">
                                          <p:val>
                                            <p:strVal val="#ppt_w"/>
                                          </p:val>
                                        </p:tav>
                                      </p:tavLst>
                                    </p:anim>
                                    <p:anim calcmode="lin" valueType="num">
                                      <p:cBhvr>
                                        <p:cTn id="48" dur="500" fill="hold"/>
                                        <p:tgtEl>
                                          <p:spTgt spid="42"/>
                                        </p:tgtEl>
                                        <p:attrNameLst>
                                          <p:attrName>ppt_h</p:attrName>
                                        </p:attrNameLst>
                                      </p:cBhvr>
                                      <p:tavLst>
                                        <p:tav tm="0">
                                          <p:val>
                                            <p:fltVal val="0"/>
                                          </p:val>
                                        </p:tav>
                                        <p:tav tm="100000">
                                          <p:val>
                                            <p:strVal val="#ppt_h"/>
                                          </p:val>
                                        </p:tav>
                                      </p:tavLst>
                                    </p:anim>
                                    <p:animEffect transition="in" filter="fade">
                                      <p:cBhvr>
                                        <p:cTn id="49" dur="500"/>
                                        <p:tgtEl>
                                          <p:spTgt spid="42"/>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43"/>
                                        </p:tgtEl>
                                        <p:attrNameLst>
                                          <p:attrName>style.visibility</p:attrName>
                                        </p:attrNameLst>
                                      </p:cBhvr>
                                      <p:to>
                                        <p:strVal val="visible"/>
                                      </p:to>
                                    </p:set>
                                    <p:anim calcmode="lin" valueType="num">
                                      <p:cBhvr>
                                        <p:cTn id="52" dur="500" fill="hold"/>
                                        <p:tgtEl>
                                          <p:spTgt spid="43"/>
                                        </p:tgtEl>
                                        <p:attrNameLst>
                                          <p:attrName>ppt_w</p:attrName>
                                        </p:attrNameLst>
                                      </p:cBhvr>
                                      <p:tavLst>
                                        <p:tav tm="0">
                                          <p:val>
                                            <p:fltVal val="0"/>
                                          </p:val>
                                        </p:tav>
                                        <p:tav tm="100000">
                                          <p:val>
                                            <p:strVal val="#ppt_w"/>
                                          </p:val>
                                        </p:tav>
                                      </p:tavLst>
                                    </p:anim>
                                    <p:anim calcmode="lin" valueType="num">
                                      <p:cBhvr>
                                        <p:cTn id="53" dur="500" fill="hold"/>
                                        <p:tgtEl>
                                          <p:spTgt spid="43"/>
                                        </p:tgtEl>
                                        <p:attrNameLst>
                                          <p:attrName>ppt_h</p:attrName>
                                        </p:attrNameLst>
                                      </p:cBhvr>
                                      <p:tavLst>
                                        <p:tav tm="0">
                                          <p:val>
                                            <p:fltVal val="0"/>
                                          </p:val>
                                        </p:tav>
                                        <p:tav tm="100000">
                                          <p:val>
                                            <p:strVal val="#ppt_h"/>
                                          </p:val>
                                        </p:tav>
                                      </p:tavLst>
                                    </p:anim>
                                    <p:animEffect transition="in" filter="fade">
                                      <p:cBhvr>
                                        <p:cTn id="54" dur="500"/>
                                        <p:tgtEl>
                                          <p:spTgt spid="43"/>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44"/>
                                        </p:tgtEl>
                                        <p:attrNameLst>
                                          <p:attrName>style.visibility</p:attrName>
                                        </p:attrNameLst>
                                      </p:cBhvr>
                                      <p:to>
                                        <p:strVal val="visible"/>
                                      </p:to>
                                    </p:set>
                                    <p:anim calcmode="lin" valueType="num">
                                      <p:cBhvr>
                                        <p:cTn id="57" dur="500" fill="hold"/>
                                        <p:tgtEl>
                                          <p:spTgt spid="44"/>
                                        </p:tgtEl>
                                        <p:attrNameLst>
                                          <p:attrName>ppt_w</p:attrName>
                                        </p:attrNameLst>
                                      </p:cBhvr>
                                      <p:tavLst>
                                        <p:tav tm="0">
                                          <p:val>
                                            <p:fltVal val="0"/>
                                          </p:val>
                                        </p:tav>
                                        <p:tav tm="100000">
                                          <p:val>
                                            <p:strVal val="#ppt_w"/>
                                          </p:val>
                                        </p:tav>
                                      </p:tavLst>
                                    </p:anim>
                                    <p:anim calcmode="lin" valueType="num">
                                      <p:cBhvr>
                                        <p:cTn id="58" dur="500" fill="hold"/>
                                        <p:tgtEl>
                                          <p:spTgt spid="44"/>
                                        </p:tgtEl>
                                        <p:attrNameLst>
                                          <p:attrName>ppt_h</p:attrName>
                                        </p:attrNameLst>
                                      </p:cBhvr>
                                      <p:tavLst>
                                        <p:tav tm="0">
                                          <p:val>
                                            <p:fltVal val="0"/>
                                          </p:val>
                                        </p:tav>
                                        <p:tav tm="100000">
                                          <p:val>
                                            <p:strVal val="#ppt_h"/>
                                          </p:val>
                                        </p:tav>
                                      </p:tavLst>
                                    </p:anim>
                                    <p:animEffect transition="in" filter="fade">
                                      <p:cBhvr>
                                        <p:cTn id="59" dur="500"/>
                                        <p:tgtEl>
                                          <p:spTgt spid="44"/>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45"/>
                                        </p:tgtEl>
                                        <p:attrNameLst>
                                          <p:attrName>style.visibility</p:attrName>
                                        </p:attrNameLst>
                                      </p:cBhvr>
                                      <p:to>
                                        <p:strVal val="visible"/>
                                      </p:to>
                                    </p:set>
                                    <p:anim calcmode="lin" valueType="num">
                                      <p:cBhvr>
                                        <p:cTn id="62" dur="500" fill="hold"/>
                                        <p:tgtEl>
                                          <p:spTgt spid="45"/>
                                        </p:tgtEl>
                                        <p:attrNameLst>
                                          <p:attrName>ppt_w</p:attrName>
                                        </p:attrNameLst>
                                      </p:cBhvr>
                                      <p:tavLst>
                                        <p:tav tm="0">
                                          <p:val>
                                            <p:fltVal val="0"/>
                                          </p:val>
                                        </p:tav>
                                        <p:tav tm="100000">
                                          <p:val>
                                            <p:strVal val="#ppt_w"/>
                                          </p:val>
                                        </p:tav>
                                      </p:tavLst>
                                    </p:anim>
                                    <p:anim calcmode="lin" valueType="num">
                                      <p:cBhvr>
                                        <p:cTn id="63" dur="500" fill="hold"/>
                                        <p:tgtEl>
                                          <p:spTgt spid="45"/>
                                        </p:tgtEl>
                                        <p:attrNameLst>
                                          <p:attrName>ppt_h</p:attrName>
                                        </p:attrNameLst>
                                      </p:cBhvr>
                                      <p:tavLst>
                                        <p:tav tm="0">
                                          <p:val>
                                            <p:fltVal val="0"/>
                                          </p:val>
                                        </p:tav>
                                        <p:tav tm="100000">
                                          <p:val>
                                            <p:strVal val="#ppt_h"/>
                                          </p:val>
                                        </p:tav>
                                      </p:tavLst>
                                    </p:anim>
                                    <p:animEffect transition="in" filter="fade">
                                      <p:cBhvr>
                                        <p:cTn id="64" dur="500"/>
                                        <p:tgtEl>
                                          <p:spTgt spid="45"/>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anim calcmode="lin" valueType="num">
                                      <p:cBhvr>
                                        <p:cTn id="67" dur="500" fill="hold"/>
                                        <p:tgtEl>
                                          <p:spTgt spid="46"/>
                                        </p:tgtEl>
                                        <p:attrNameLst>
                                          <p:attrName>ppt_w</p:attrName>
                                        </p:attrNameLst>
                                      </p:cBhvr>
                                      <p:tavLst>
                                        <p:tav tm="0">
                                          <p:val>
                                            <p:fltVal val="0"/>
                                          </p:val>
                                        </p:tav>
                                        <p:tav tm="100000">
                                          <p:val>
                                            <p:strVal val="#ppt_w"/>
                                          </p:val>
                                        </p:tav>
                                      </p:tavLst>
                                    </p:anim>
                                    <p:anim calcmode="lin" valueType="num">
                                      <p:cBhvr>
                                        <p:cTn id="68" dur="500" fill="hold"/>
                                        <p:tgtEl>
                                          <p:spTgt spid="46"/>
                                        </p:tgtEl>
                                        <p:attrNameLst>
                                          <p:attrName>ppt_h</p:attrName>
                                        </p:attrNameLst>
                                      </p:cBhvr>
                                      <p:tavLst>
                                        <p:tav tm="0">
                                          <p:val>
                                            <p:fltVal val="0"/>
                                          </p:val>
                                        </p:tav>
                                        <p:tav tm="100000">
                                          <p:val>
                                            <p:strVal val="#ppt_h"/>
                                          </p:val>
                                        </p:tav>
                                      </p:tavLst>
                                    </p:anim>
                                    <p:animEffect transition="in" filter="fade">
                                      <p:cBhvr>
                                        <p:cTn id="69" dur="500"/>
                                        <p:tgtEl>
                                          <p:spTgt spid="46"/>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47"/>
                                        </p:tgtEl>
                                        <p:attrNameLst>
                                          <p:attrName>style.visibility</p:attrName>
                                        </p:attrNameLst>
                                      </p:cBhvr>
                                      <p:to>
                                        <p:strVal val="visible"/>
                                      </p:to>
                                    </p:set>
                                    <p:anim calcmode="lin" valueType="num">
                                      <p:cBhvr>
                                        <p:cTn id="72" dur="500" fill="hold"/>
                                        <p:tgtEl>
                                          <p:spTgt spid="47"/>
                                        </p:tgtEl>
                                        <p:attrNameLst>
                                          <p:attrName>ppt_w</p:attrName>
                                        </p:attrNameLst>
                                      </p:cBhvr>
                                      <p:tavLst>
                                        <p:tav tm="0">
                                          <p:val>
                                            <p:fltVal val="0"/>
                                          </p:val>
                                        </p:tav>
                                        <p:tav tm="100000">
                                          <p:val>
                                            <p:strVal val="#ppt_w"/>
                                          </p:val>
                                        </p:tav>
                                      </p:tavLst>
                                    </p:anim>
                                    <p:anim calcmode="lin" valueType="num">
                                      <p:cBhvr>
                                        <p:cTn id="73" dur="500" fill="hold"/>
                                        <p:tgtEl>
                                          <p:spTgt spid="47"/>
                                        </p:tgtEl>
                                        <p:attrNameLst>
                                          <p:attrName>ppt_h</p:attrName>
                                        </p:attrNameLst>
                                      </p:cBhvr>
                                      <p:tavLst>
                                        <p:tav tm="0">
                                          <p:val>
                                            <p:fltVal val="0"/>
                                          </p:val>
                                        </p:tav>
                                        <p:tav tm="100000">
                                          <p:val>
                                            <p:strVal val="#ppt_h"/>
                                          </p:val>
                                        </p:tav>
                                      </p:tavLst>
                                    </p:anim>
                                    <p:animEffect transition="in" filter="fade">
                                      <p:cBhvr>
                                        <p:cTn id="74"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7" grpId="0" animBg="1"/>
      <p:bldP spid="38" grpId="0" animBg="1"/>
      <p:bldP spid="39" grpId="0" animBg="1"/>
      <p:bldP spid="40" grpId="0"/>
      <p:bldP spid="41" grpId="0"/>
      <p:bldP spid="42" grpId="0"/>
      <p:bldP spid="43" grpId="0"/>
      <p:bldP spid="44" grpId="0"/>
      <p:bldP spid="45" grpId="0"/>
      <p:bldP spid="46" grpId="0"/>
      <p:bldP spid="4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7">
            <a:extLst>
              <a:ext uri="{FF2B5EF4-FFF2-40B4-BE49-F238E27FC236}">
                <a16:creationId xmlns:a16="http://schemas.microsoft.com/office/drawing/2014/main" id="{009067AA-66E6-4C4F-9CE2-D136B1E458E3}"/>
              </a:ext>
            </a:extLst>
          </p:cNvPr>
          <p:cNvSpPr/>
          <p:nvPr/>
        </p:nvSpPr>
        <p:spPr>
          <a:xfrm>
            <a:off x="7925018" y="1524034"/>
            <a:ext cx="3595470" cy="461959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 name="16">
            <a:extLst>
              <a:ext uri="{FF2B5EF4-FFF2-40B4-BE49-F238E27FC236}">
                <a16:creationId xmlns:a16="http://schemas.microsoft.com/office/drawing/2014/main" id="{B052E409-C74B-4D6D-8B76-9494E238C3F2}"/>
              </a:ext>
            </a:extLst>
          </p:cNvPr>
          <p:cNvSpPr/>
          <p:nvPr/>
        </p:nvSpPr>
        <p:spPr>
          <a:xfrm>
            <a:off x="669925" y="1524034"/>
            <a:ext cx="3595470" cy="23050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 name="15">
            <a:extLst>
              <a:ext uri="{FF2B5EF4-FFF2-40B4-BE49-F238E27FC236}">
                <a16:creationId xmlns:a16="http://schemas.microsoft.com/office/drawing/2014/main" id="{CCA5B83B-F626-4A5A-B8AE-DFD06B89BD19}"/>
              </a:ext>
            </a:extLst>
          </p:cNvPr>
          <p:cNvSpPr/>
          <p:nvPr/>
        </p:nvSpPr>
        <p:spPr>
          <a:xfrm>
            <a:off x="4297471" y="1524034"/>
            <a:ext cx="3595470" cy="23050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 name="14">
            <a:extLst>
              <a:ext uri="{FF2B5EF4-FFF2-40B4-BE49-F238E27FC236}">
                <a16:creationId xmlns:a16="http://schemas.microsoft.com/office/drawing/2014/main" id="{0AC4C22A-F03C-4F28-80C8-F1A9B593BBDB}"/>
              </a:ext>
            </a:extLst>
          </p:cNvPr>
          <p:cNvSpPr/>
          <p:nvPr/>
        </p:nvSpPr>
        <p:spPr>
          <a:xfrm>
            <a:off x="972919" y="2249434"/>
            <a:ext cx="2989482" cy="551280"/>
          </a:xfrm>
          <a:prstGeom prst="rect">
            <a:avLst/>
          </a:prstGeom>
          <a:no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a:bodyPr>
          <a:lstStyle/>
          <a:p>
            <a:pPr algn="ctr">
              <a:spcBef>
                <a:spcPct val="0"/>
              </a:spcBef>
            </a:pPr>
            <a:r>
              <a:rPr lang="zh-CN" altLang="en-US"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点击输入您的文字内容</a:t>
            </a:r>
            <a:endParaRPr lang="en-US" altLang="zh-CN" b="1"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 name="13">
            <a:extLst>
              <a:ext uri="{FF2B5EF4-FFF2-40B4-BE49-F238E27FC236}">
                <a16:creationId xmlns:a16="http://schemas.microsoft.com/office/drawing/2014/main" id="{908D09AE-1DF6-47AB-99CF-4089D66FA33D}"/>
              </a:ext>
            </a:extLst>
          </p:cNvPr>
          <p:cNvSpPr txBox="1"/>
          <p:nvPr/>
        </p:nvSpPr>
        <p:spPr>
          <a:xfrm>
            <a:off x="972919" y="2800714"/>
            <a:ext cx="2989482" cy="758831"/>
          </a:xfrm>
          <a:prstGeom prst="rect">
            <a:avLst/>
          </a:prstGeom>
          <a:noFill/>
          <a:ln>
            <a:noFill/>
          </a:ln>
        </p:spPr>
        <p:txBody>
          <a:bodyPr wrap="square" lIns="91440" tIns="45720" rIns="91440" bIns="45720" anchor="t" anchorCtr="0">
            <a:normAutofit/>
          </a:bodyPr>
          <a:lstStyle/>
          <a:p>
            <a:pPr algn="ctr">
              <a:lnSpc>
                <a:spcPct val="120000"/>
              </a:lnSpc>
            </a:pPr>
            <a:r>
              <a:rPr lang="zh-CN" altLang="en-US" sz="1100" dirty="0">
                <a:solidFill>
                  <a:schemeClr val="bg1"/>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您的内容打在这里，或者通过复制您的文本后，在此框中选择粘贴，并选择只保留文字</a:t>
            </a:r>
            <a:r>
              <a:rPr lang="en-US" altLang="zh-CN" sz="1100" dirty="0">
                <a:solidFill>
                  <a:schemeClr val="bg1"/>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a:t>
            </a:r>
            <a:endParaRPr lang="zh-CN" altLang="en-US" sz="11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gn="ctr">
              <a:lnSpc>
                <a:spcPct val="120000"/>
              </a:lnSpc>
            </a:pPr>
            <a:endParaRPr lang="en-US" altLang="zh-CN" sz="11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12">
            <a:extLst>
              <a:ext uri="{FF2B5EF4-FFF2-40B4-BE49-F238E27FC236}">
                <a16:creationId xmlns:a16="http://schemas.microsoft.com/office/drawing/2014/main" id="{4E27EBEC-CB06-4DEE-8260-42FF51402155}"/>
              </a:ext>
            </a:extLst>
          </p:cNvPr>
          <p:cNvSpPr/>
          <p:nvPr/>
        </p:nvSpPr>
        <p:spPr>
          <a:xfrm>
            <a:off x="4600466" y="2205089"/>
            <a:ext cx="2989482" cy="551280"/>
          </a:xfrm>
          <a:prstGeom prst="rect">
            <a:avLst/>
          </a:prstGeom>
          <a:no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spcBef>
                <a:spcPct val="0"/>
              </a:spcBef>
            </a:pPr>
            <a:r>
              <a:rPr lang="zh-CN" altLang="en-US" b="1"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点击输入您的文字内容</a:t>
            </a:r>
            <a:endParaRPr lang="en-US" altLang="zh-CN" b="1"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 name="11">
            <a:extLst>
              <a:ext uri="{FF2B5EF4-FFF2-40B4-BE49-F238E27FC236}">
                <a16:creationId xmlns:a16="http://schemas.microsoft.com/office/drawing/2014/main" id="{8C4A5649-0CBB-495F-A7FE-6A280586DD45}"/>
              </a:ext>
            </a:extLst>
          </p:cNvPr>
          <p:cNvSpPr txBox="1"/>
          <p:nvPr/>
        </p:nvSpPr>
        <p:spPr>
          <a:xfrm>
            <a:off x="4600466" y="2756369"/>
            <a:ext cx="2989482" cy="758831"/>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zh-CN" altLang="en-US" sz="1100" dirty="0">
                <a:solidFill>
                  <a:schemeClr val="bg1"/>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您的内容打在这里，或者通过复制您的文本后，在此框中选择粘贴，并选择只保留文字</a:t>
            </a:r>
            <a:r>
              <a:rPr lang="en-US" altLang="zh-CN" sz="1100" dirty="0">
                <a:solidFill>
                  <a:schemeClr val="bg1"/>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a:t>
            </a:r>
            <a:endParaRPr lang="zh-CN" altLang="en-US" sz="11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gn="ctr">
              <a:lnSpc>
                <a:spcPct val="120000"/>
              </a:lnSpc>
            </a:pPr>
            <a:endParaRPr lang="en-US" altLang="zh-CN" sz="11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 name="10">
            <a:extLst>
              <a:ext uri="{FF2B5EF4-FFF2-40B4-BE49-F238E27FC236}">
                <a16:creationId xmlns:a16="http://schemas.microsoft.com/office/drawing/2014/main" id="{2F66A225-2004-49C5-8DED-55FA82379480}"/>
              </a:ext>
            </a:extLst>
          </p:cNvPr>
          <p:cNvSpPr txBox="1"/>
          <p:nvPr/>
        </p:nvSpPr>
        <p:spPr>
          <a:xfrm>
            <a:off x="972919" y="4260538"/>
            <a:ext cx="2989482" cy="758831"/>
          </a:xfrm>
          <a:prstGeom prst="rect">
            <a:avLst/>
          </a:prstGeom>
          <a:noFill/>
          <a:ln>
            <a:noFill/>
          </a:ln>
        </p:spPr>
        <p:txBody>
          <a:bodyPr wrap="square" lIns="91440" tIns="45720" rIns="91440" bIns="45720" anchor="t" anchorCtr="0">
            <a:normAutofit/>
          </a:bodyPr>
          <a:lstStyle/>
          <a:p>
            <a:pPr algn="ctr">
              <a:lnSpc>
                <a:spcPct val="120000"/>
              </a:lnSpc>
            </a:pPr>
            <a:r>
              <a:rPr lang="zh-CN" alt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您的内容打在这里，或者通过复制您的文本后，在此框中选择粘贴，并选择只保留文字</a:t>
            </a:r>
            <a:r>
              <a:rPr lang="en-US" altLang="zh-CN"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a:t>
            </a:r>
            <a:endParaRPr lang="zh-CN" alt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gn="ctr">
              <a:lnSpc>
                <a:spcPct val="120000"/>
              </a:lnSpc>
            </a:pPr>
            <a:endParaRPr lang="en-US" altLang="zh-CN"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0" name="9">
            <a:extLst>
              <a:ext uri="{FF2B5EF4-FFF2-40B4-BE49-F238E27FC236}">
                <a16:creationId xmlns:a16="http://schemas.microsoft.com/office/drawing/2014/main" id="{B7E9FC55-59C9-4D0B-A862-86268645767A}"/>
              </a:ext>
            </a:extLst>
          </p:cNvPr>
          <p:cNvSpPr txBox="1"/>
          <p:nvPr/>
        </p:nvSpPr>
        <p:spPr>
          <a:xfrm>
            <a:off x="4600466" y="4216193"/>
            <a:ext cx="2989482" cy="758831"/>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zh-CN" alt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您的内容打在这里，或者通过复制您的文本后，在此框中选择粘贴，并选择只保留文字</a:t>
            </a:r>
            <a:r>
              <a:rPr lang="en-US" altLang="zh-CN"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a:t>
            </a:r>
            <a:endParaRPr lang="zh-CN" alt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gn="ctr">
              <a:lnSpc>
                <a:spcPct val="120000"/>
              </a:lnSpc>
            </a:pPr>
            <a:endParaRPr lang="en-US" altLang="zh-CN"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1" name="8">
            <a:extLst>
              <a:ext uri="{FF2B5EF4-FFF2-40B4-BE49-F238E27FC236}">
                <a16:creationId xmlns:a16="http://schemas.microsoft.com/office/drawing/2014/main" id="{F3229AE4-2F8D-45A0-B2D3-905BCAC40D63}"/>
              </a:ext>
            </a:extLst>
          </p:cNvPr>
          <p:cNvSpPr txBox="1"/>
          <p:nvPr/>
        </p:nvSpPr>
        <p:spPr>
          <a:xfrm>
            <a:off x="972919" y="5387969"/>
            <a:ext cx="2989482" cy="758831"/>
          </a:xfrm>
          <a:prstGeom prst="rect">
            <a:avLst/>
          </a:prstGeom>
          <a:noFill/>
          <a:ln>
            <a:noFill/>
          </a:ln>
        </p:spPr>
        <p:txBody>
          <a:bodyPr wrap="square" lIns="91440" tIns="45720" rIns="91440" bIns="45720" anchor="t" anchorCtr="0">
            <a:normAutofit/>
          </a:bodyPr>
          <a:lstStyle/>
          <a:p>
            <a:pPr algn="ctr">
              <a:lnSpc>
                <a:spcPct val="120000"/>
              </a:lnSpc>
            </a:pPr>
            <a:r>
              <a:rPr lang="zh-CN" alt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您的内容打在这里，或者通过复制您的文本后，在此框中选择粘贴，并选择只保留文字</a:t>
            </a:r>
            <a:r>
              <a:rPr lang="en-US" altLang="zh-CN"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a:t>
            </a:r>
            <a:endParaRPr lang="zh-CN" alt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gn="ctr">
              <a:lnSpc>
                <a:spcPct val="120000"/>
              </a:lnSpc>
            </a:pPr>
            <a:endParaRPr lang="en-US" altLang="zh-CN"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2" name="7">
            <a:extLst>
              <a:ext uri="{FF2B5EF4-FFF2-40B4-BE49-F238E27FC236}">
                <a16:creationId xmlns:a16="http://schemas.microsoft.com/office/drawing/2014/main" id="{E80D86F9-9E8F-4651-9A92-B29DD036BA22}"/>
              </a:ext>
            </a:extLst>
          </p:cNvPr>
          <p:cNvSpPr txBox="1"/>
          <p:nvPr/>
        </p:nvSpPr>
        <p:spPr>
          <a:xfrm>
            <a:off x="4600466" y="5343624"/>
            <a:ext cx="2989482" cy="758831"/>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zh-CN" alt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您的内容打在这里，或者通过复制您的文本后，在此框中选择粘贴，并选择只保留文字</a:t>
            </a:r>
            <a:r>
              <a:rPr lang="en-US" altLang="zh-CN"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Medium" panose="020B0600000000000000" pitchFamily="34" charset="-122"/>
              </a:rPr>
              <a:t>.</a:t>
            </a:r>
            <a:endParaRPr lang="zh-CN" alt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gn="ctr">
              <a:lnSpc>
                <a:spcPct val="120000"/>
              </a:lnSpc>
            </a:pPr>
            <a:endParaRPr lang="en-US" altLang="zh-CN"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3" name="4">
            <a:extLst>
              <a:ext uri="{FF2B5EF4-FFF2-40B4-BE49-F238E27FC236}">
                <a16:creationId xmlns:a16="http://schemas.microsoft.com/office/drawing/2014/main" id="{D52063D3-8DB6-421E-BCD9-B4FC667A44DA}"/>
              </a:ext>
            </a:extLst>
          </p:cNvPr>
          <p:cNvGrpSpPr/>
          <p:nvPr/>
        </p:nvGrpSpPr>
        <p:grpSpPr>
          <a:xfrm>
            <a:off x="2044445" y="1123950"/>
            <a:ext cx="846430" cy="846430"/>
            <a:chOff x="3539186" y="1880"/>
            <a:chExt cx="846430" cy="846430"/>
          </a:xfrm>
        </p:grpSpPr>
        <p:sp>
          <p:nvSpPr>
            <p:cNvPr id="14" name="6">
              <a:extLst>
                <a:ext uri="{FF2B5EF4-FFF2-40B4-BE49-F238E27FC236}">
                  <a16:creationId xmlns:a16="http://schemas.microsoft.com/office/drawing/2014/main" id="{AFB54A4D-A609-456A-971D-5CD585C20A04}"/>
                </a:ext>
              </a:extLst>
            </p:cNvPr>
            <p:cNvSpPr/>
            <p:nvPr/>
          </p:nvSpPr>
          <p:spPr bwMode="auto">
            <a:xfrm>
              <a:off x="3539186" y="1880"/>
              <a:ext cx="846430" cy="846430"/>
            </a:xfrm>
            <a:prstGeom prst="ellipse">
              <a:avLst/>
            </a:prstGeom>
            <a:solidFill>
              <a:schemeClr val="accent1"/>
            </a:solidFill>
            <a:ln w="38100">
              <a:solidFill>
                <a:schemeClr val="bg1"/>
              </a:solid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5" name="5">
              <a:extLst>
                <a:ext uri="{FF2B5EF4-FFF2-40B4-BE49-F238E27FC236}">
                  <a16:creationId xmlns:a16="http://schemas.microsoft.com/office/drawing/2014/main" id="{ED4D41B1-C215-4B6D-9107-74437DF39009}"/>
                </a:ext>
              </a:extLst>
            </p:cNvPr>
            <p:cNvSpPr/>
            <p:nvPr/>
          </p:nvSpPr>
          <p:spPr bwMode="auto">
            <a:xfrm>
              <a:off x="3695703" y="221159"/>
              <a:ext cx="533398" cy="407869"/>
            </a:xfrm>
            <a:custGeom>
              <a:avLst/>
              <a:gdLst>
                <a:gd name="connsiteX0" fmla="*/ 279380 w 602133"/>
                <a:gd name="connsiteY0" fmla="*/ 303917 h 460429"/>
                <a:gd name="connsiteX1" fmla="*/ 329638 w 602133"/>
                <a:gd name="connsiteY1" fmla="*/ 303917 h 460429"/>
                <a:gd name="connsiteX2" fmla="*/ 405716 w 602133"/>
                <a:gd name="connsiteY2" fmla="*/ 379871 h 460429"/>
                <a:gd name="connsiteX3" fmla="*/ 405716 w 602133"/>
                <a:gd name="connsiteY3" fmla="*/ 441555 h 460429"/>
                <a:gd name="connsiteX4" fmla="*/ 405255 w 602133"/>
                <a:gd name="connsiteY4" fmla="*/ 441555 h 460429"/>
                <a:gd name="connsiteX5" fmla="*/ 401566 w 602133"/>
                <a:gd name="connsiteY5" fmla="*/ 443857 h 460429"/>
                <a:gd name="connsiteX6" fmla="*/ 311195 w 602133"/>
                <a:gd name="connsiteY6" fmla="*/ 460429 h 460429"/>
                <a:gd name="connsiteX7" fmla="*/ 207452 w 602133"/>
                <a:gd name="connsiteY7" fmla="*/ 443857 h 460429"/>
                <a:gd name="connsiteX8" fmla="*/ 203302 w 602133"/>
                <a:gd name="connsiteY8" fmla="*/ 442476 h 460429"/>
                <a:gd name="connsiteX9" fmla="*/ 203302 w 602133"/>
                <a:gd name="connsiteY9" fmla="*/ 441555 h 460429"/>
                <a:gd name="connsiteX10" fmla="*/ 203302 w 602133"/>
                <a:gd name="connsiteY10" fmla="*/ 379871 h 460429"/>
                <a:gd name="connsiteX11" fmla="*/ 279380 w 602133"/>
                <a:gd name="connsiteY11" fmla="*/ 303917 h 460429"/>
                <a:gd name="connsiteX12" fmla="*/ 378044 w 602133"/>
                <a:gd name="connsiteY12" fmla="*/ 242690 h 460429"/>
                <a:gd name="connsiteX13" fmla="*/ 428312 w 602133"/>
                <a:gd name="connsiteY13" fmla="*/ 242690 h 460429"/>
                <a:gd name="connsiteX14" fmla="*/ 504406 w 602133"/>
                <a:gd name="connsiteY14" fmla="*/ 318644 h 460429"/>
                <a:gd name="connsiteX15" fmla="*/ 504406 w 602133"/>
                <a:gd name="connsiteY15" fmla="*/ 380329 h 460429"/>
                <a:gd name="connsiteX16" fmla="*/ 503945 w 602133"/>
                <a:gd name="connsiteY16" fmla="*/ 380329 h 460429"/>
                <a:gd name="connsiteX17" fmla="*/ 499794 w 602133"/>
                <a:gd name="connsiteY17" fmla="*/ 382630 h 460429"/>
                <a:gd name="connsiteX18" fmla="*/ 420011 w 602133"/>
                <a:gd name="connsiteY18" fmla="*/ 399202 h 460429"/>
                <a:gd name="connsiteX19" fmla="*/ 420011 w 602133"/>
                <a:gd name="connsiteY19" fmla="*/ 380329 h 460429"/>
                <a:gd name="connsiteX20" fmla="*/ 355446 w 602133"/>
                <a:gd name="connsiteY20" fmla="*/ 293787 h 460429"/>
                <a:gd name="connsiteX21" fmla="*/ 378044 w 602133"/>
                <a:gd name="connsiteY21" fmla="*/ 242690 h 460429"/>
                <a:gd name="connsiteX22" fmla="*/ 175210 w 602133"/>
                <a:gd name="connsiteY22" fmla="*/ 242690 h 460429"/>
                <a:gd name="connsiteX23" fmla="*/ 225454 w 602133"/>
                <a:gd name="connsiteY23" fmla="*/ 242690 h 460429"/>
                <a:gd name="connsiteX24" fmla="*/ 230986 w 602133"/>
                <a:gd name="connsiteY24" fmla="*/ 243150 h 460429"/>
                <a:gd name="connsiteX25" fmla="*/ 253573 w 602133"/>
                <a:gd name="connsiteY25" fmla="*/ 293792 h 460429"/>
                <a:gd name="connsiteX26" fmla="*/ 189038 w 602133"/>
                <a:gd name="connsiteY26" fmla="*/ 380343 h 460429"/>
                <a:gd name="connsiteX27" fmla="*/ 189038 w 602133"/>
                <a:gd name="connsiteY27" fmla="*/ 398758 h 460429"/>
                <a:gd name="connsiteX28" fmla="*/ 103300 w 602133"/>
                <a:gd name="connsiteY28" fmla="*/ 382645 h 460429"/>
                <a:gd name="connsiteX29" fmla="*/ 99151 w 602133"/>
                <a:gd name="connsiteY29" fmla="*/ 381264 h 460429"/>
                <a:gd name="connsiteX30" fmla="*/ 98690 w 602133"/>
                <a:gd name="connsiteY30" fmla="*/ 380343 h 460429"/>
                <a:gd name="connsiteX31" fmla="*/ 98690 w 602133"/>
                <a:gd name="connsiteY31" fmla="*/ 318652 h 460429"/>
                <a:gd name="connsiteX32" fmla="*/ 175210 w 602133"/>
                <a:gd name="connsiteY32" fmla="*/ 242690 h 460429"/>
                <a:gd name="connsiteX33" fmla="*/ 76056 w 602133"/>
                <a:gd name="connsiteY33" fmla="*/ 185090 h 460429"/>
                <a:gd name="connsiteX34" fmla="*/ 126300 w 602133"/>
                <a:gd name="connsiteY34" fmla="*/ 185090 h 460429"/>
                <a:gd name="connsiteX35" fmla="*/ 148886 w 602133"/>
                <a:gd name="connsiteY35" fmla="*/ 235732 h 460429"/>
                <a:gd name="connsiteX36" fmla="*/ 84353 w 602133"/>
                <a:gd name="connsiteY36" fmla="*/ 322283 h 460429"/>
                <a:gd name="connsiteX37" fmla="*/ 84353 w 602133"/>
                <a:gd name="connsiteY37" fmla="*/ 341158 h 460429"/>
                <a:gd name="connsiteX38" fmla="*/ 4609 w 602133"/>
                <a:gd name="connsiteY38" fmla="*/ 324584 h 460429"/>
                <a:gd name="connsiteX39" fmla="*/ 461 w 602133"/>
                <a:gd name="connsiteY39" fmla="*/ 322743 h 460429"/>
                <a:gd name="connsiteX40" fmla="*/ 0 w 602133"/>
                <a:gd name="connsiteY40" fmla="*/ 322743 h 460429"/>
                <a:gd name="connsiteX41" fmla="*/ 0 w 602133"/>
                <a:gd name="connsiteY41" fmla="*/ 261052 h 460429"/>
                <a:gd name="connsiteX42" fmla="*/ 76056 w 602133"/>
                <a:gd name="connsiteY42" fmla="*/ 185090 h 460429"/>
                <a:gd name="connsiteX43" fmla="*/ 476280 w 602133"/>
                <a:gd name="connsiteY43" fmla="*/ 183239 h 460429"/>
                <a:gd name="connsiteX44" fmla="*/ 526068 w 602133"/>
                <a:gd name="connsiteY44" fmla="*/ 183239 h 460429"/>
                <a:gd name="connsiteX45" fmla="*/ 602133 w 602133"/>
                <a:gd name="connsiteY45" fmla="*/ 259201 h 460429"/>
                <a:gd name="connsiteX46" fmla="*/ 602133 w 602133"/>
                <a:gd name="connsiteY46" fmla="*/ 320432 h 460429"/>
                <a:gd name="connsiteX47" fmla="*/ 601672 w 602133"/>
                <a:gd name="connsiteY47" fmla="*/ 320432 h 460429"/>
                <a:gd name="connsiteX48" fmla="*/ 597984 w 602133"/>
                <a:gd name="connsiteY48" fmla="*/ 322733 h 460429"/>
                <a:gd name="connsiteX49" fmla="*/ 518231 w 602133"/>
                <a:gd name="connsiteY49" fmla="*/ 339307 h 460429"/>
                <a:gd name="connsiteX50" fmla="*/ 518231 w 602133"/>
                <a:gd name="connsiteY50" fmla="*/ 320432 h 460429"/>
                <a:gd name="connsiteX51" fmla="*/ 453691 w 602133"/>
                <a:gd name="connsiteY51" fmla="*/ 233881 h 460429"/>
                <a:gd name="connsiteX52" fmla="*/ 476280 w 602133"/>
                <a:gd name="connsiteY52" fmla="*/ 183239 h 460429"/>
                <a:gd name="connsiteX53" fmla="*/ 304510 w 602133"/>
                <a:gd name="connsiteY53" fmla="*/ 181462 h 460429"/>
                <a:gd name="connsiteX54" fmla="*/ 363739 w 602133"/>
                <a:gd name="connsiteY54" fmla="*/ 240839 h 460429"/>
                <a:gd name="connsiteX55" fmla="*/ 304510 w 602133"/>
                <a:gd name="connsiteY55" fmla="*/ 300216 h 460429"/>
                <a:gd name="connsiteX56" fmla="*/ 245281 w 602133"/>
                <a:gd name="connsiteY56" fmla="*/ 240839 h 460429"/>
                <a:gd name="connsiteX57" fmla="*/ 304510 w 602133"/>
                <a:gd name="connsiteY57" fmla="*/ 181462 h 460429"/>
                <a:gd name="connsiteX58" fmla="*/ 274338 w 602133"/>
                <a:gd name="connsiteY58" fmla="*/ 133116 h 460429"/>
                <a:gd name="connsiteX59" fmla="*/ 328757 w 602133"/>
                <a:gd name="connsiteY59" fmla="*/ 133116 h 460429"/>
                <a:gd name="connsiteX60" fmla="*/ 345821 w 602133"/>
                <a:gd name="connsiteY60" fmla="*/ 134957 h 460429"/>
                <a:gd name="connsiteX61" fmla="*/ 332447 w 602133"/>
                <a:gd name="connsiteY61" fmla="*/ 172703 h 460429"/>
                <a:gd name="connsiteX62" fmla="*/ 304776 w 602133"/>
                <a:gd name="connsiteY62" fmla="*/ 166719 h 460429"/>
                <a:gd name="connsiteX63" fmla="*/ 270648 w 602133"/>
                <a:gd name="connsiteY63" fmla="*/ 175465 h 460429"/>
                <a:gd name="connsiteX64" fmla="*/ 257274 w 602133"/>
                <a:gd name="connsiteY64" fmla="*/ 134957 h 460429"/>
                <a:gd name="connsiteX65" fmla="*/ 274338 w 602133"/>
                <a:gd name="connsiteY65" fmla="*/ 133116 h 460429"/>
                <a:gd name="connsiteX66" fmla="*/ 402940 w 602133"/>
                <a:gd name="connsiteY66" fmla="*/ 120160 h 460429"/>
                <a:gd name="connsiteX67" fmla="*/ 462427 w 602133"/>
                <a:gd name="connsiteY67" fmla="*/ 179582 h 460429"/>
                <a:gd name="connsiteX68" fmla="*/ 402940 w 602133"/>
                <a:gd name="connsiteY68" fmla="*/ 238543 h 460429"/>
                <a:gd name="connsiteX69" fmla="*/ 377577 w 602133"/>
                <a:gd name="connsiteY69" fmla="*/ 233015 h 460429"/>
                <a:gd name="connsiteX70" fmla="*/ 343452 w 602133"/>
                <a:gd name="connsiteY70" fmla="*/ 178661 h 460429"/>
                <a:gd name="connsiteX71" fmla="*/ 402940 w 602133"/>
                <a:gd name="connsiteY71" fmla="*/ 120160 h 460429"/>
                <a:gd name="connsiteX72" fmla="*/ 200081 w 602133"/>
                <a:gd name="connsiteY72" fmla="*/ 120160 h 460429"/>
                <a:gd name="connsiteX73" fmla="*/ 259569 w 602133"/>
                <a:gd name="connsiteY73" fmla="*/ 179582 h 460429"/>
                <a:gd name="connsiteX74" fmla="*/ 259569 w 602133"/>
                <a:gd name="connsiteY74" fmla="*/ 182806 h 460429"/>
                <a:gd name="connsiteX75" fmla="*/ 231900 w 602133"/>
                <a:gd name="connsiteY75" fmla="*/ 229791 h 460429"/>
                <a:gd name="connsiteX76" fmla="*/ 200081 w 602133"/>
                <a:gd name="connsiteY76" fmla="*/ 238543 h 460429"/>
                <a:gd name="connsiteX77" fmla="*/ 140594 w 602133"/>
                <a:gd name="connsiteY77" fmla="*/ 179582 h 460429"/>
                <a:gd name="connsiteX78" fmla="*/ 200081 w 602133"/>
                <a:gd name="connsiteY78" fmla="*/ 120160 h 460429"/>
                <a:gd name="connsiteX79" fmla="*/ 101428 w 602133"/>
                <a:gd name="connsiteY79" fmla="*/ 62190 h 460429"/>
                <a:gd name="connsiteX80" fmla="*/ 160879 w 602133"/>
                <a:gd name="connsiteY80" fmla="*/ 120646 h 460429"/>
                <a:gd name="connsiteX81" fmla="*/ 126315 w 602133"/>
                <a:gd name="connsiteY81" fmla="*/ 175421 h 460429"/>
                <a:gd name="connsiteX82" fmla="*/ 101428 w 602133"/>
                <a:gd name="connsiteY82" fmla="*/ 180944 h 460429"/>
                <a:gd name="connsiteX83" fmla="*/ 41978 w 602133"/>
                <a:gd name="connsiteY83" fmla="*/ 121567 h 460429"/>
                <a:gd name="connsiteX84" fmla="*/ 101428 w 602133"/>
                <a:gd name="connsiteY84" fmla="*/ 62190 h 460429"/>
                <a:gd name="connsiteX85" fmla="*/ 500695 w 602133"/>
                <a:gd name="connsiteY85" fmla="*/ 60339 h 460429"/>
                <a:gd name="connsiteX86" fmla="*/ 560154 w 602133"/>
                <a:gd name="connsiteY86" fmla="*/ 119716 h 460429"/>
                <a:gd name="connsiteX87" fmla="*/ 500695 w 602133"/>
                <a:gd name="connsiteY87" fmla="*/ 179093 h 460429"/>
                <a:gd name="connsiteX88" fmla="*/ 475805 w 602133"/>
                <a:gd name="connsiteY88" fmla="*/ 173570 h 460429"/>
                <a:gd name="connsiteX89" fmla="*/ 441697 w 602133"/>
                <a:gd name="connsiteY89" fmla="*/ 118795 h 460429"/>
                <a:gd name="connsiteX90" fmla="*/ 500695 w 602133"/>
                <a:gd name="connsiteY90" fmla="*/ 60339 h 460429"/>
                <a:gd name="connsiteX91" fmla="*/ 413085 w 602133"/>
                <a:gd name="connsiteY91" fmla="*/ 16140 h 460429"/>
                <a:gd name="connsiteX92" fmla="*/ 468869 w 602133"/>
                <a:gd name="connsiteY92" fmla="*/ 55274 h 460429"/>
                <a:gd name="connsiteX93" fmla="*/ 429221 w 602133"/>
                <a:gd name="connsiteY93" fmla="*/ 112824 h 460429"/>
                <a:gd name="connsiteX94" fmla="*/ 402020 w 602133"/>
                <a:gd name="connsiteY94" fmla="*/ 107760 h 460429"/>
                <a:gd name="connsiteX95" fmla="*/ 370670 w 602133"/>
                <a:gd name="connsiteY95" fmla="*/ 115126 h 460429"/>
                <a:gd name="connsiteX96" fmla="*/ 363294 w 602133"/>
                <a:gd name="connsiteY96" fmla="*/ 105918 h 460429"/>
                <a:gd name="connsiteX97" fmla="*/ 376664 w 602133"/>
                <a:gd name="connsiteY97" fmla="*/ 63561 h 460429"/>
                <a:gd name="connsiteX98" fmla="*/ 370670 w 602133"/>
                <a:gd name="connsiteY98" fmla="*/ 34556 h 460429"/>
                <a:gd name="connsiteX99" fmla="*/ 413085 w 602133"/>
                <a:gd name="connsiteY99" fmla="*/ 16140 h 460429"/>
                <a:gd name="connsiteX100" fmla="*/ 192697 w 602133"/>
                <a:gd name="connsiteY100" fmla="*/ 16140 h 460429"/>
                <a:gd name="connsiteX101" fmla="*/ 231875 w 602133"/>
                <a:gd name="connsiteY101" fmla="*/ 31337 h 460429"/>
                <a:gd name="connsiteX102" fmla="*/ 224501 w 602133"/>
                <a:gd name="connsiteY102" fmla="*/ 63573 h 460429"/>
                <a:gd name="connsiteX103" fmla="*/ 240172 w 602133"/>
                <a:gd name="connsiteY103" fmla="*/ 109165 h 460429"/>
                <a:gd name="connsiteX104" fmla="*/ 233719 w 602133"/>
                <a:gd name="connsiteY104" fmla="*/ 116533 h 460429"/>
                <a:gd name="connsiteX105" fmla="*/ 199150 w 602133"/>
                <a:gd name="connsiteY105" fmla="*/ 107783 h 460429"/>
                <a:gd name="connsiteX106" fmla="*/ 171034 w 602133"/>
                <a:gd name="connsiteY106" fmla="*/ 114230 h 460429"/>
                <a:gd name="connsiteX107" fmla="*/ 136004 w 602133"/>
                <a:gd name="connsiteY107" fmla="*/ 59429 h 460429"/>
                <a:gd name="connsiteX108" fmla="*/ 192697 w 602133"/>
                <a:gd name="connsiteY108" fmla="*/ 16140 h 460429"/>
                <a:gd name="connsiteX109" fmla="*/ 301511 w 602133"/>
                <a:gd name="connsiteY109" fmla="*/ 0 h 460429"/>
                <a:gd name="connsiteX110" fmla="*/ 366033 w 602133"/>
                <a:gd name="connsiteY110" fmla="*/ 64485 h 460429"/>
                <a:gd name="connsiteX111" fmla="*/ 301511 w 602133"/>
                <a:gd name="connsiteY111" fmla="*/ 128970 h 460429"/>
                <a:gd name="connsiteX112" fmla="*/ 236989 w 602133"/>
                <a:gd name="connsiteY112" fmla="*/ 64485 h 460429"/>
                <a:gd name="connsiteX113" fmla="*/ 301511 w 602133"/>
                <a:gd name="connsiteY113" fmla="*/ 0 h 460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02133" h="460429">
                  <a:moveTo>
                    <a:pt x="279380" y="303917"/>
                  </a:moveTo>
                  <a:lnTo>
                    <a:pt x="329638" y="303917"/>
                  </a:lnTo>
                  <a:cubicBezTo>
                    <a:pt x="371596" y="303917"/>
                    <a:pt x="405716" y="337981"/>
                    <a:pt x="405716" y="379871"/>
                  </a:cubicBezTo>
                  <a:lnTo>
                    <a:pt x="405716" y="441555"/>
                  </a:lnTo>
                  <a:lnTo>
                    <a:pt x="405255" y="441555"/>
                  </a:lnTo>
                  <a:lnTo>
                    <a:pt x="401566" y="443857"/>
                  </a:lnTo>
                  <a:cubicBezTo>
                    <a:pt x="399261" y="444778"/>
                    <a:pt x="366985" y="460429"/>
                    <a:pt x="311195" y="460429"/>
                  </a:cubicBezTo>
                  <a:cubicBezTo>
                    <a:pt x="282608" y="460429"/>
                    <a:pt x="247566" y="456286"/>
                    <a:pt x="207452" y="443857"/>
                  </a:cubicBezTo>
                  <a:lnTo>
                    <a:pt x="203302" y="442476"/>
                  </a:lnTo>
                  <a:lnTo>
                    <a:pt x="203302" y="441555"/>
                  </a:lnTo>
                  <a:lnTo>
                    <a:pt x="203302" y="379871"/>
                  </a:lnTo>
                  <a:cubicBezTo>
                    <a:pt x="203302" y="337981"/>
                    <a:pt x="237422" y="303917"/>
                    <a:pt x="279380" y="303917"/>
                  </a:cubicBezTo>
                  <a:close/>
                  <a:moveTo>
                    <a:pt x="378044" y="242690"/>
                  </a:moveTo>
                  <a:lnTo>
                    <a:pt x="428312" y="242690"/>
                  </a:lnTo>
                  <a:cubicBezTo>
                    <a:pt x="470279" y="242690"/>
                    <a:pt x="504406" y="276754"/>
                    <a:pt x="504406" y="318644"/>
                  </a:cubicBezTo>
                  <a:lnTo>
                    <a:pt x="504406" y="380329"/>
                  </a:lnTo>
                  <a:lnTo>
                    <a:pt x="503945" y="380329"/>
                  </a:lnTo>
                  <a:lnTo>
                    <a:pt x="499794" y="382630"/>
                  </a:lnTo>
                  <a:cubicBezTo>
                    <a:pt x="497950" y="383551"/>
                    <a:pt x="469357" y="397361"/>
                    <a:pt x="420011" y="399202"/>
                  </a:cubicBezTo>
                  <a:lnTo>
                    <a:pt x="420011" y="380329"/>
                  </a:lnTo>
                  <a:cubicBezTo>
                    <a:pt x="420011" y="339359"/>
                    <a:pt x="392801" y="304834"/>
                    <a:pt x="355446" y="293787"/>
                  </a:cubicBezTo>
                  <a:cubicBezTo>
                    <a:pt x="368820" y="280897"/>
                    <a:pt x="377583" y="262944"/>
                    <a:pt x="378044" y="242690"/>
                  </a:cubicBezTo>
                  <a:close/>
                  <a:moveTo>
                    <a:pt x="175210" y="242690"/>
                  </a:moveTo>
                  <a:lnTo>
                    <a:pt x="225454" y="242690"/>
                  </a:lnTo>
                  <a:cubicBezTo>
                    <a:pt x="227298" y="242690"/>
                    <a:pt x="229142" y="243150"/>
                    <a:pt x="230986" y="243150"/>
                  </a:cubicBezTo>
                  <a:cubicBezTo>
                    <a:pt x="231447" y="262947"/>
                    <a:pt x="240205" y="280901"/>
                    <a:pt x="253573" y="293792"/>
                  </a:cubicBezTo>
                  <a:cubicBezTo>
                    <a:pt x="216235" y="304841"/>
                    <a:pt x="189038" y="339369"/>
                    <a:pt x="189038" y="380343"/>
                  </a:cubicBezTo>
                  <a:lnTo>
                    <a:pt x="189038" y="398758"/>
                  </a:lnTo>
                  <a:cubicBezTo>
                    <a:pt x="164146" y="397377"/>
                    <a:pt x="135567" y="392773"/>
                    <a:pt x="103300" y="382645"/>
                  </a:cubicBezTo>
                  <a:lnTo>
                    <a:pt x="99151" y="381264"/>
                  </a:lnTo>
                  <a:lnTo>
                    <a:pt x="98690" y="380343"/>
                  </a:lnTo>
                  <a:lnTo>
                    <a:pt x="98690" y="318652"/>
                  </a:lnTo>
                  <a:cubicBezTo>
                    <a:pt x="98690" y="276758"/>
                    <a:pt x="133262" y="242690"/>
                    <a:pt x="175210" y="242690"/>
                  </a:cubicBezTo>
                  <a:close/>
                  <a:moveTo>
                    <a:pt x="76056" y="185090"/>
                  </a:moveTo>
                  <a:lnTo>
                    <a:pt x="126300" y="185090"/>
                  </a:lnTo>
                  <a:cubicBezTo>
                    <a:pt x="126760" y="204886"/>
                    <a:pt x="135058" y="222841"/>
                    <a:pt x="148886" y="235732"/>
                  </a:cubicBezTo>
                  <a:cubicBezTo>
                    <a:pt x="111549" y="246781"/>
                    <a:pt x="84353" y="281309"/>
                    <a:pt x="84353" y="322283"/>
                  </a:cubicBezTo>
                  <a:lnTo>
                    <a:pt x="84353" y="341158"/>
                  </a:lnTo>
                  <a:cubicBezTo>
                    <a:pt x="34571" y="339316"/>
                    <a:pt x="6453" y="325505"/>
                    <a:pt x="4609" y="324584"/>
                  </a:cubicBezTo>
                  <a:lnTo>
                    <a:pt x="461" y="322743"/>
                  </a:lnTo>
                  <a:lnTo>
                    <a:pt x="0" y="322743"/>
                  </a:lnTo>
                  <a:lnTo>
                    <a:pt x="0" y="261052"/>
                  </a:lnTo>
                  <a:cubicBezTo>
                    <a:pt x="0" y="219158"/>
                    <a:pt x="34110" y="185090"/>
                    <a:pt x="76056" y="185090"/>
                  </a:cubicBezTo>
                  <a:close/>
                  <a:moveTo>
                    <a:pt x="476280" y="183239"/>
                  </a:moveTo>
                  <a:lnTo>
                    <a:pt x="526068" y="183239"/>
                  </a:lnTo>
                  <a:cubicBezTo>
                    <a:pt x="568019" y="183239"/>
                    <a:pt x="602133" y="217307"/>
                    <a:pt x="602133" y="259201"/>
                  </a:cubicBezTo>
                  <a:lnTo>
                    <a:pt x="602133" y="320432"/>
                  </a:lnTo>
                  <a:lnTo>
                    <a:pt x="601672" y="320432"/>
                  </a:lnTo>
                  <a:lnTo>
                    <a:pt x="597984" y="322733"/>
                  </a:lnTo>
                  <a:cubicBezTo>
                    <a:pt x="596140" y="323654"/>
                    <a:pt x="567558" y="337465"/>
                    <a:pt x="518231" y="339307"/>
                  </a:cubicBezTo>
                  <a:lnTo>
                    <a:pt x="518231" y="320432"/>
                  </a:lnTo>
                  <a:cubicBezTo>
                    <a:pt x="518231" y="279458"/>
                    <a:pt x="490571" y="244930"/>
                    <a:pt x="453691" y="233881"/>
                  </a:cubicBezTo>
                  <a:cubicBezTo>
                    <a:pt x="467060" y="220990"/>
                    <a:pt x="475358" y="203035"/>
                    <a:pt x="476280" y="183239"/>
                  </a:cubicBezTo>
                  <a:close/>
                  <a:moveTo>
                    <a:pt x="304510" y="181462"/>
                  </a:moveTo>
                  <a:cubicBezTo>
                    <a:pt x="337221" y="181462"/>
                    <a:pt x="363739" y="208046"/>
                    <a:pt x="363739" y="240839"/>
                  </a:cubicBezTo>
                  <a:cubicBezTo>
                    <a:pt x="363739" y="273632"/>
                    <a:pt x="337221" y="300216"/>
                    <a:pt x="304510" y="300216"/>
                  </a:cubicBezTo>
                  <a:cubicBezTo>
                    <a:pt x="271799" y="300216"/>
                    <a:pt x="245281" y="273632"/>
                    <a:pt x="245281" y="240839"/>
                  </a:cubicBezTo>
                  <a:cubicBezTo>
                    <a:pt x="245281" y="208046"/>
                    <a:pt x="271799" y="181462"/>
                    <a:pt x="304510" y="181462"/>
                  </a:cubicBezTo>
                  <a:close/>
                  <a:moveTo>
                    <a:pt x="274338" y="133116"/>
                  </a:moveTo>
                  <a:lnTo>
                    <a:pt x="328757" y="133116"/>
                  </a:lnTo>
                  <a:cubicBezTo>
                    <a:pt x="334753" y="133116"/>
                    <a:pt x="340287" y="134037"/>
                    <a:pt x="345821" y="134957"/>
                  </a:cubicBezTo>
                  <a:cubicBezTo>
                    <a:pt x="337981" y="145545"/>
                    <a:pt x="333369" y="158894"/>
                    <a:pt x="332447" y="172703"/>
                  </a:cubicBezTo>
                  <a:cubicBezTo>
                    <a:pt x="324145" y="169021"/>
                    <a:pt x="314461" y="166719"/>
                    <a:pt x="304776" y="166719"/>
                  </a:cubicBezTo>
                  <a:cubicBezTo>
                    <a:pt x="292324" y="166719"/>
                    <a:pt x="280794" y="169941"/>
                    <a:pt x="270648" y="175465"/>
                  </a:cubicBezTo>
                  <a:cubicBezTo>
                    <a:pt x="270648" y="160275"/>
                    <a:pt x="265575" y="146465"/>
                    <a:pt x="257274" y="134957"/>
                  </a:cubicBezTo>
                  <a:cubicBezTo>
                    <a:pt x="262808" y="134037"/>
                    <a:pt x="268342" y="133116"/>
                    <a:pt x="274338" y="133116"/>
                  </a:cubicBezTo>
                  <a:close/>
                  <a:moveTo>
                    <a:pt x="402940" y="120160"/>
                  </a:moveTo>
                  <a:cubicBezTo>
                    <a:pt x="435681" y="120160"/>
                    <a:pt x="462427" y="146416"/>
                    <a:pt x="462427" y="179582"/>
                  </a:cubicBezTo>
                  <a:cubicBezTo>
                    <a:pt x="462427" y="212287"/>
                    <a:pt x="435681" y="238543"/>
                    <a:pt x="402940" y="238543"/>
                  </a:cubicBezTo>
                  <a:cubicBezTo>
                    <a:pt x="393717" y="238543"/>
                    <a:pt x="385416" y="236700"/>
                    <a:pt x="377577" y="233015"/>
                  </a:cubicBezTo>
                  <a:cubicBezTo>
                    <a:pt x="375271" y="209984"/>
                    <a:pt x="362359" y="190176"/>
                    <a:pt x="343452" y="178661"/>
                  </a:cubicBezTo>
                  <a:cubicBezTo>
                    <a:pt x="343913" y="145956"/>
                    <a:pt x="370198" y="120160"/>
                    <a:pt x="402940" y="120160"/>
                  </a:cubicBezTo>
                  <a:close/>
                  <a:moveTo>
                    <a:pt x="200081" y="120160"/>
                  </a:moveTo>
                  <a:cubicBezTo>
                    <a:pt x="232823" y="120160"/>
                    <a:pt x="259569" y="146416"/>
                    <a:pt x="259569" y="179582"/>
                  </a:cubicBezTo>
                  <a:cubicBezTo>
                    <a:pt x="259569" y="180503"/>
                    <a:pt x="259569" y="181424"/>
                    <a:pt x="259569" y="182806"/>
                  </a:cubicBezTo>
                  <a:cubicBezTo>
                    <a:pt x="244812" y="193861"/>
                    <a:pt x="234667" y="210444"/>
                    <a:pt x="231900" y="229791"/>
                  </a:cubicBezTo>
                  <a:cubicBezTo>
                    <a:pt x="222677" y="235319"/>
                    <a:pt x="212071" y="238543"/>
                    <a:pt x="200081" y="238543"/>
                  </a:cubicBezTo>
                  <a:cubicBezTo>
                    <a:pt x="167340" y="238543"/>
                    <a:pt x="140594" y="212287"/>
                    <a:pt x="140594" y="179582"/>
                  </a:cubicBezTo>
                  <a:cubicBezTo>
                    <a:pt x="140594" y="146416"/>
                    <a:pt x="167340" y="120160"/>
                    <a:pt x="200081" y="120160"/>
                  </a:cubicBezTo>
                  <a:close/>
                  <a:moveTo>
                    <a:pt x="101428" y="62190"/>
                  </a:moveTo>
                  <a:cubicBezTo>
                    <a:pt x="133688" y="62190"/>
                    <a:pt x="160418" y="88426"/>
                    <a:pt x="160879" y="120646"/>
                  </a:cubicBezTo>
                  <a:cubicBezTo>
                    <a:pt x="141984" y="132154"/>
                    <a:pt x="128619" y="152406"/>
                    <a:pt x="126315" y="175421"/>
                  </a:cubicBezTo>
                  <a:cubicBezTo>
                    <a:pt x="118941" y="178643"/>
                    <a:pt x="110185" y="180944"/>
                    <a:pt x="101428" y="180944"/>
                  </a:cubicBezTo>
                  <a:cubicBezTo>
                    <a:pt x="68708" y="180944"/>
                    <a:pt x="41978" y="154247"/>
                    <a:pt x="41978" y="121567"/>
                  </a:cubicBezTo>
                  <a:cubicBezTo>
                    <a:pt x="41978" y="88887"/>
                    <a:pt x="68708" y="62190"/>
                    <a:pt x="101428" y="62190"/>
                  </a:cubicBezTo>
                  <a:close/>
                  <a:moveTo>
                    <a:pt x="500695" y="60339"/>
                  </a:moveTo>
                  <a:cubicBezTo>
                    <a:pt x="533882" y="60339"/>
                    <a:pt x="560154" y="87036"/>
                    <a:pt x="560154" y="119716"/>
                  </a:cubicBezTo>
                  <a:cubicBezTo>
                    <a:pt x="560154" y="152396"/>
                    <a:pt x="533882" y="179093"/>
                    <a:pt x="500695" y="179093"/>
                  </a:cubicBezTo>
                  <a:cubicBezTo>
                    <a:pt x="491938" y="179093"/>
                    <a:pt x="483180" y="176792"/>
                    <a:pt x="475805" y="173570"/>
                  </a:cubicBezTo>
                  <a:cubicBezTo>
                    <a:pt x="473501" y="150095"/>
                    <a:pt x="460134" y="130303"/>
                    <a:pt x="441697" y="118795"/>
                  </a:cubicBezTo>
                  <a:cubicBezTo>
                    <a:pt x="442158" y="86575"/>
                    <a:pt x="468431" y="60339"/>
                    <a:pt x="500695" y="60339"/>
                  </a:cubicBezTo>
                  <a:close/>
                  <a:moveTo>
                    <a:pt x="413085" y="16140"/>
                  </a:moveTo>
                  <a:cubicBezTo>
                    <a:pt x="438441" y="16140"/>
                    <a:pt x="460571" y="31794"/>
                    <a:pt x="468869" y="55274"/>
                  </a:cubicBezTo>
                  <a:cubicBezTo>
                    <a:pt x="446279" y="66324"/>
                    <a:pt x="431526" y="87962"/>
                    <a:pt x="429221" y="112824"/>
                  </a:cubicBezTo>
                  <a:cubicBezTo>
                    <a:pt x="422766" y="110522"/>
                    <a:pt x="412624" y="107760"/>
                    <a:pt x="402020" y="107760"/>
                  </a:cubicBezTo>
                  <a:cubicBezTo>
                    <a:pt x="390956" y="107760"/>
                    <a:pt x="380352" y="110062"/>
                    <a:pt x="370670" y="115126"/>
                  </a:cubicBezTo>
                  <a:cubicBezTo>
                    <a:pt x="367904" y="112364"/>
                    <a:pt x="365599" y="109141"/>
                    <a:pt x="363294" y="105918"/>
                  </a:cubicBezTo>
                  <a:cubicBezTo>
                    <a:pt x="372054" y="93487"/>
                    <a:pt x="376664" y="78754"/>
                    <a:pt x="376664" y="63561"/>
                  </a:cubicBezTo>
                  <a:cubicBezTo>
                    <a:pt x="376664" y="53432"/>
                    <a:pt x="374359" y="43764"/>
                    <a:pt x="370670" y="34556"/>
                  </a:cubicBezTo>
                  <a:cubicBezTo>
                    <a:pt x="381735" y="22586"/>
                    <a:pt x="396949" y="16140"/>
                    <a:pt x="413085" y="16140"/>
                  </a:cubicBezTo>
                  <a:close/>
                  <a:moveTo>
                    <a:pt x="192697" y="16140"/>
                  </a:moveTo>
                  <a:cubicBezTo>
                    <a:pt x="207447" y="16140"/>
                    <a:pt x="221274" y="21206"/>
                    <a:pt x="231875" y="31337"/>
                  </a:cubicBezTo>
                  <a:cubicBezTo>
                    <a:pt x="227266" y="41008"/>
                    <a:pt x="224501" y="52060"/>
                    <a:pt x="224501" y="63573"/>
                  </a:cubicBezTo>
                  <a:cubicBezTo>
                    <a:pt x="224501" y="80152"/>
                    <a:pt x="230032" y="96270"/>
                    <a:pt x="240172" y="109165"/>
                  </a:cubicBezTo>
                  <a:cubicBezTo>
                    <a:pt x="238328" y="111928"/>
                    <a:pt x="236024" y="114230"/>
                    <a:pt x="233719" y="116533"/>
                  </a:cubicBezTo>
                  <a:cubicBezTo>
                    <a:pt x="223118" y="111007"/>
                    <a:pt x="211134" y="107783"/>
                    <a:pt x="199150" y="107783"/>
                  </a:cubicBezTo>
                  <a:cubicBezTo>
                    <a:pt x="189010" y="107783"/>
                    <a:pt x="177948" y="111467"/>
                    <a:pt x="171034" y="114230"/>
                  </a:cubicBezTo>
                  <a:cubicBezTo>
                    <a:pt x="168729" y="91204"/>
                    <a:pt x="155824" y="70942"/>
                    <a:pt x="136004" y="59429"/>
                  </a:cubicBezTo>
                  <a:cubicBezTo>
                    <a:pt x="142457" y="34100"/>
                    <a:pt x="165964" y="16140"/>
                    <a:pt x="192697" y="16140"/>
                  </a:cubicBezTo>
                  <a:close/>
                  <a:moveTo>
                    <a:pt x="301511" y="0"/>
                  </a:moveTo>
                  <a:cubicBezTo>
                    <a:pt x="337146" y="0"/>
                    <a:pt x="366033" y="28871"/>
                    <a:pt x="366033" y="64485"/>
                  </a:cubicBezTo>
                  <a:cubicBezTo>
                    <a:pt x="366033" y="100099"/>
                    <a:pt x="337146" y="128970"/>
                    <a:pt x="301511" y="128970"/>
                  </a:cubicBezTo>
                  <a:cubicBezTo>
                    <a:pt x="265876" y="128970"/>
                    <a:pt x="236989" y="100099"/>
                    <a:pt x="236989" y="64485"/>
                  </a:cubicBezTo>
                  <a:cubicBezTo>
                    <a:pt x="236989" y="28871"/>
                    <a:pt x="265876" y="0"/>
                    <a:pt x="301511" y="0"/>
                  </a:cubicBezTo>
                  <a:close/>
                </a:path>
              </a:pathLst>
            </a:custGeom>
            <a:solidFill>
              <a:schemeClr val="bg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16" name="1">
            <a:extLst>
              <a:ext uri="{FF2B5EF4-FFF2-40B4-BE49-F238E27FC236}">
                <a16:creationId xmlns:a16="http://schemas.microsoft.com/office/drawing/2014/main" id="{73B89B7B-8C19-4F3E-BC18-E80FADFB57B3}"/>
              </a:ext>
            </a:extLst>
          </p:cNvPr>
          <p:cNvGrpSpPr/>
          <p:nvPr/>
        </p:nvGrpSpPr>
        <p:grpSpPr>
          <a:xfrm>
            <a:off x="5671992" y="1123950"/>
            <a:ext cx="846430" cy="846430"/>
            <a:chOff x="3539186" y="1880"/>
            <a:chExt cx="846430" cy="846430"/>
          </a:xfrm>
        </p:grpSpPr>
        <p:sp>
          <p:nvSpPr>
            <p:cNvPr id="17" name="3">
              <a:extLst>
                <a:ext uri="{FF2B5EF4-FFF2-40B4-BE49-F238E27FC236}">
                  <a16:creationId xmlns:a16="http://schemas.microsoft.com/office/drawing/2014/main" id="{252DF0FC-AF61-42E1-B4A5-43D7EE99B03B}"/>
                </a:ext>
              </a:extLst>
            </p:cNvPr>
            <p:cNvSpPr/>
            <p:nvPr/>
          </p:nvSpPr>
          <p:spPr bwMode="auto">
            <a:xfrm>
              <a:off x="3539186" y="1880"/>
              <a:ext cx="846430" cy="846430"/>
            </a:xfrm>
            <a:prstGeom prst="ellipse">
              <a:avLst/>
            </a:prstGeom>
            <a:solidFill>
              <a:schemeClr val="accent2"/>
            </a:solidFill>
            <a:ln w="38100">
              <a:solidFill>
                <a:schemeClr val="bg1"/>
              </a:solid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8" name="2">
              <a:extLst>
                <a:ext uri="{FF2B5EF4-FFF2-40B4-BE49-F238E27FC236}">
                  <a16:creationId xmlns:a16="http://schemas.microsoft.com/office/drawing/2014/main" id="{43E26E66-B21D-4302-B1D6-B71274287EB3}"/>
                </a:ext>
              </a:extLst>
            </p:cNvPr>
            <p:cNvSpPr/>
            <p:nvPr/>
          </p:nvSpPr>
          <p:spPr bwMode="auto">
            <a:xfrm>
              <a:off x="3695702" y="192281"/>
              <a:ext cx="533398" cy="465625"/>
            </a:xfrm>
            <a:custGeom>
              <a:avLst/>
              <a:gdLst>
                <a:gd name="connsiteX0" fmla="*/ 424975 w 608697"/>
                <a:gd name="connsiteY0" fmla="*/ 168488 h 531358"/>
                <a:gd name="connsiteX1" fmla="*/ 387604 w 608697"/>
                <a:gd name="connsiteY1" fmla="*/ 205806 h 531358"/>
                <a:gd name="connsiteX2" fmla="*/ 424975 w 608697"/>
                <a:gd name="connsiteY2" fmla="*/ 243124 h 531358"/>
                <a:gd name="connsiteX3" fmla="*/ 462346 w 608697"/>
                <a:gd name="connsiteY3" fmla="*/ 205806 h 531358"/>
                <a:gd name="connsiteX4" fmla="*/ 424975 w 608697"/>
                <a:gd name="connsiteY4" fmla="*/ 168488 h 531358"/>
                <a:gd name="connsiteX5" fmla="*/ 287947 w 608697"/>
                <a:gd name="connsiteY5" fmla="*/ 168488 h 531358"/>
                <a:gd name="connsiteX6" fmla="*/ 250576 w 608697"/>
                <a:gd name="connsiteY6" fmla="*/ 205806 h 531358"/>
                <a:gd name="connsiteX7" fmla="*/ 287947 w 608697"/>
                <a:gd name="connsiteY7" fmla="*/ 243124 h 531358"/>
                <a:gd name="connsiteX8" fmla="*/ 325318 w 608697"/>
                <a:gd name="connsiteY8" fmla="*/ 205806 h 531358"/>
                <a:gd name="connsiteX9" fmla="*/ 287947 w 608697"/>
                <a:gd name="connsiteY9" fmla="*/ 168488 h 531358"/>
                <a:gd name="connsiteX10" fmla="*/ 102356 w 608697"/>
                <a:gd name="connsiteY10" fmla="*/ 121231 h 531358"/>
                <a:gd name="connsiteX11" fmla="*/ 98850 w 608697"/>
                <a:gd name="connsiteY11" fmla="*/ 127711 h 531358"/>
                <a:gd name="connsiteX12" fmla="*/ 76842 w 608697"/>
                <a:gd name="connsiteY12" fmla="*/ 217990 h 531358"/>
                <a:gd name="connsiteX13" fmla="*/ 98850 w 608697"/>
                <a:gd name="connsiteY13" fmla="*/ 308194 h 531358"/>
                <a:gd name="connsiteX14" fmla="*/ 157488 w 608697"/>
                <a:gd name="connsiteY14" fmla="*/ 380223 h 531358"/>
                <a:gd name="connsiteX15" fmla="*/ 344668 w 608697"/>
                <a:gd name="connsiteY15" fmla="*/ 444729 h 531358"/>
                <a:gd name="connsiteX16" fmla="*/ 370257 w 608697"/>
                <a:gd name="connsiteY16" fmla="*/ 443687 h 531358"/>
                <a:gd name="connsiteX17" fmla="*/ 236717 w 608697"/>
                <a:gd name="connsiteY17" fmla="*/ 477876 h 531358"/>
                <a:gd name="connsiteX18" fmla="*/ 198072 w 608697"/>
                <a:gd name="connsiteY18" fmla="*/ 475344 h 531358"/>
                <a:gd name="connsiteX19" fmla="*/ 82437 w 608697"/>
                <a:gd name="connsiteY19" fmla="*/ 531284 h 531358"/>
                <a:gd name="connsiteX20" fmla="*/ 81542 w 608697"/>
                <a:gd name="connsiteY20" fmla="*/ 531358 h 531358"/>
                <a:gd name="connsiteX21" fmla="*/ 75051 w 608697"/>
                <a:gd name="connsiteY21" fmla="*/ 527857 h 531358"/>
                <a:gd name="connsiteX22" fmla="*/ 74753 w 608697"/>
                <a:gd name="connsiteY22" fmla="*/ 519738 h 531358"/>
                <a:gd name="connsiteX23" fmla="*/ 88778 w 608697"/>
                <a:gd name="connsiteY23" fmla="*/ 435046 h 531358"/>
                <a:gd name="connsiteX24" fmla="*/ 0 w 608697"/>
                <a:gd name="connsiteY24" fmla="*/ 282198 h 531358"/>
                <a:gd name="connsiteX25" fmla="*/ 102356 w 608697"/>
                <a:gd name="connsiteY25" fmla="*/ 121231 h 531358"/>
                <a:gd name="connsiteX26" fmla="*/ 356424 w 608697"/>
                <a:gd name="connsiteY26" fmla="*/ 0 h 531358"/>
                <a:gd name="connsiteX27" fmla="*/ 608697 w 608697"/>
                <a:gd name="connsiteY27" fmla="*/ 211244 h 531358"/>
                <a:gd name="connsiteX28" fmla="*/ 518290 w 608697"/>
                <a:gd name="connsiteY28" fmla="*/ 373401 h 531358"/>
                <a:gd name="connsiteX29" fmla="*/ 531941 w 608697"/>
                <a:gd name="connsiteY29" fmla="*/ 441109 h 531358"/>
                <a:gd name="connsiteX30" fmla="*/ 531120 w 608697"/>
                <a:gd name="connsiteY30" fmla="*/ 465391 h 531358"/>
                <a:gd name="connsiteX31" fmla="*/ 511577 w 608697"/>
                <a:gd name="connsiteY31" fmla="*/ 475894 h 531358"/>
                <a:gd name="connsiteX32" fmla="*/ 509041 w 608697"/>
                <a:gd name="connsiteY32" fmla="*/ 475745 h 531358"/>
                <a:gd name="connsiteX33" fmla="*/ 391408 w 608697"/>
                <a:gd name="connsiteY33" fmla="*/ 420476 h 531358"/>
                <a:gd name="connsiteX34" fmla="*/ 356424 w 608697"/>
                <a:gd name="connsiteY34" fmla="*/ 422487 h 531358"/>
                <a:gd name="connsiteX35" fmla="*/ 104225 w 608697"/>
                <a:gd name="connsiteY35" fmla="*/ 211244 h 531358"/>
                <a:gd name="connsiteX36" fmla="*/ 356424 w 608697"/>
                <a:gd name="connsiteY36" fmla="*/ 0 h 5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8697" h="531358">
                  <a:moveTo>
                    <a:pt x="424975" y="168488"/>
                  </a:moveTo>
                  <a:cubicBezTo>
                    <a:pt x="404312" y="168488"/>
                    <a:pt x="387604" y="185248"/>
                    <a:pt x="387604" y="205806"/>
                  </a:cubicBezTo>
                  <a:cubicBezTo>
                    <a:pt x="387604" y="226439"/>
                    <a:pt x="404312" y="243124"/>
                    <a:pt x="424975" y="243124"/>
                  </a:cubicBezTo>
                  <a:cubicBezTo>
                    <a:pt x="445562" y="243124"/>
                    <a:pt x="462346" y="226439"/>
                    <a:pt x="462346" y="205806"/>
                  </a:cubicBezTo>
                  <a:cubicBezTo>
                    <a:pt x="462346" y="185248"/>
                    <a:pt x="445637" y="168488"/>
                    <a:pt x="424975" y="168488"/>
                  </a:cubicBezTo>
                  <a:close/>
                  <a:moveTo>
                    <a:pt x="287947" y="168488"/>
                  </a:moveTo>
                  <a:cubicBezTo>
                    <a:pt x="267285" y="168488"/>
                    <a:pt x="250576" y="185248"/>
                    <a:pt x="250576" y="205806"/>
                  </a:cubicBezTo>
                  <a:cubicBezTo>
                    <a:pt x="250576" y="226439"/>
                    <a:pt x="267285" y="243124"/>
                    <a:pt x="287947" y="243124"/>
                  </a:cubicBezTo>
                  <a:cubicBezTo>
                    <a:pt x="308610" y="243124"/>
                    <a:pt x="325318" y="226439"/>
                    <a:pt x="325318" y="205806"/>
                  </a:cubicBezTo>
                  <a:cubicBezTo>
                    <a:pt x="325318" y="185248"/>
                    <a:pt x="308610" y="168488"/>
                    <a:pt x="287947" y="168488"/>
                  </a:cubicBezTo>
                  <a:close/>
                  <a:moveTo>
                    <a:pt x="102356" y="121231"/>
                  </a:moveTo>
                  <a:cubicBezTo>
                    <a:pt x="101162" y="123317"/>
                    <a:pt x="99969" y="125477"/>
                    <a:pt x="98850" y="127711"/>
                  </a:cubicBezTo>
                  <a:cubicBezTo>
                    <a:pt x="84227" y="156240"/>
                    <a:pt x="76842" y="186631"/>
                    <a:pt x="76842" y="217990"/>
                  </a:cubicBezTo>
                  <a:cubicBezTo>
                    <a:pt x="76842" y="249275"/>
                    <a:pt x="84227" y="279666"/>
                    <a:pt x="98850" y="308194"/>
                  </a:cubicBezTo>
                  <a:cubicBezTo>
                    <a:pt x="112726" y="335308"/>
                    <a:pt x="132496" y="359516"/>
                    <a:pt x="157488" y="380223"/>
                  </a:cubicBezTo>
                  <a:cubicBezTo>
                    <a:pt x="207845" y="421787"/>
                    <a:pt x="274317" y="444729"/>
                    <a:pt x="344668" y="444729"/>
                  </a:cubicBezTo>
                  <a:cubicBezTo>
                    <a:pt x="353173" y="444729"/>
                    <a:pt x="361752" y="444357"/>
                    <a:pt x="370257" y="443687"/>
                  </a:cubicBezTo>
                  <a:cubicBezTo>
                    <a:pt x="332209" y="465288"/>
                    <a:pt x="286254" y="477876"/>
                    <a:pt x="236717" y="477876"/>
                  </a:cubicBezTo>
                  <a:cubicBezTo>
                    <a:pt x="223736" y="477876"/>
                    <a:pt x="210755" y="477057"/>
                    <a:pt x="198072" y="475344"/>
                  </a:cubicBezTo>
                  <a:cubicBezTo>
                    <a:pt x="160397" y="499478"/>
                    <a:pt x="110637" y="528155"/>
                    <a:pt x="82437" y="531284"/>
                  </a:cubicBezTo>
                  <a:cubicBezTo>
                    <a:pt x="82138" y="531358"/>
                    <a:pt x="81840" y="531358"/>
                    <a:pt x="81542" y="531358"/>
                  </a:cubicBezTo>
                  <a:cubicBezTo>
                    <a:pt x="78930" y="531358"/>
                    <a:pt x="76469" y="530017"/>
                    <a:pt x="75051" y="527857"/>
                  </a:cubicBezTo>
                  <a:cubicBezTo>
                    <a:pt x="73410" y="525399"/>
                    <a:pt x="73335" y="522271"/>
                    <a:pt x="74753" y="519738"/>
                  </a:cubicBezTo>
                  <a:cubicBezTo>
                    <a:pt x="75051" y="519291"/>
                    <a:pt x="99223" y="476014"/>
                    <a:pt x="88778" y="435046"/>
                  </a:cubicBezTo>
                  <a:cubicBezTo>
                    <a:pt x="32303" y="397653"/>
                    <a:pt x="0" y="342160"/>
                    <a:pt x="0" y="282198"/>
                  </a:cubicBezTo>
                  <a:cubicBezTo>
                    <a:pt x="0" y="215532"/>
                    <a:pt x="40584" y="156538"/>
                    <a:pt x="102356" y="121231"/>
                  </a:cubicBezTo>
                  <a:close/>
                  <a:moveTo>
                    <a:pt x="356424" y="0"/>
                  </a:moveTo>
                  <a:cubicBezTo>
                    <a:pt x="495540" y="0"/>
                    <a:pt x="608697" y="94747"/>
                    <a:pt x="608697" y="211244"/>
                  </a:cubicBezTo>
                  <a:cubicBezTo>
                    <a:pt x="608697" y="274408"/>
                    <a:pt x="575802" y="333178"/>
                    <a:pt x="518290" y="373401"/>
                  </a:cubicBezTo>
                  <a:cubicBezTo>
                    <a:pt x="512845" y="406324"/>
                    <a:pt x="531717" y="440811"/>
                    <a:pt x="531941" y="441109"/>
                  </a:cubicBezTo>
                  <a:cubicBezTo>
                    <a:pt x="536267" y="448781"/>
                    <a:pt x="535969" y="458092"/>
                    <a:pt x="531120" y="465391"/>
                  </a:cubicBezTo>
                  <a:cubicBezTo>
                    <a:pt x="526794" y="472021"/>
                    <a:pt x="519484" y="475894"/>
                    <a:pt x="511577" y="475894"/>
                  </a:cubicBezTo>
                  <a:cubicBezTo>
                    <a:pt x="510756" y="475894"/>
                    <a:pt x="509936" y="475894"/>
                    <a:pt x="509041" y="475745"/>
                  </a:cubicBezTo>
                  <a:cubicBezTo>
                    <a:pt x="484574" y="473064"/>
                    <a:pt x="444966" y="454442"/>
                    <a:pt x="391408" y="420476"/>
                  </a:cubicBezTo>
                  <a:cubicBezTo>
                    <a:pt x="379920" y="421817"/>
                    <a:pt x="368135" y="422487"/>
                    <a:pt x="356424" y="422487"/>
                  </a:cubicBezTo>
                  <a:cubicBezTo>
                    <a:pt x="217382" y="422487"/>
                    <a:pt x="104225" y="327741"/>
                    <a:pt x="104225" y="211244"/>
                  </a:cubicBezTo>
                  <a:cubicBezTo>
                    <a:pt x="104225" y="94747"/>
                    <a:pt x="217382" y="0"/>
                    <a:pt x="356424" y="0"/>
                  </a:cubicBezTo>
                  <a:close/>
                </a:path>
              </a:pathLst>
            </a:custGeom>
            <a:solidFill>
              <a:schemeClr val="bg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19" name="组合 18">
            <a:extLst>
              <a:ext uri="{FF2B5EF4-FFF2-40B4-BE49-F238E27FC236}">
                <a16:creationId xmlns:a16="http://schemas.microsoft.com/office/drawing/2014/main" id="{ACA18A26-F17A-4A94-A005-B3DF3C427C5B}"/>
              </a:ext>
            </a:extLst>
          </p:cNvPr>
          <p:cNvGrpSpPr/>
          <p:nvPr/>
        </p:nvGrpSpPr>
        <p:grpSpPr>
          <a:xfrm>
            <a:off x="101601" y="135545"/>
            <a:ext cx="6096000" cy="656476"/>
            <a:chOff x="757382" y="200199"/>
            <a:chExt cx="6096000" cy="656476"/>
          </a:xfrm>
        </p:grpSpPr>
        <p:sp>
          <p:nvSpPr>
            <p:cNvPr id="20" name="Title 1">
              <a:extLst>
                <a:ext uri="{FF2B5EF4-FFF2-40B4-BE49-F238E27FC236}">
                  <a16:creationId xmlns:a16="http://schemas.microsoft.com/office/drawing/2014/main" id="{B5B87E04-D578-431B-9C90-F9028882F717}"/>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1" name="文本框 20">
              <a:extLst>
                <a:ext uri="{FF2B5EF4-FFF2-40B4-BE49-F238E27FC236}">
                  <a16:creationId xmlns:a16="http://schemas.microsoft.com/office/drawing/2014/main" id="{7B4F2A2D-22FF-462C-8DC5-D3757BAB53EB}"/>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179318743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par>
                                <p:cTn id="10" presetID="53" presetClass="entr" presetSubtype="16"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childTnLst>
                          </p:cTn>
                        </p:par>
                        <p:par>
                          <p:cTn id="15" fill="hold">
                            <p:stCondLst>
                              <p:cond delay="500"/>
                            </p:stCondLst>
                            <p:childTnLst>
                              <p:par>
                                <p:cTn id="16" presetID="2" presetClass="entr" presetSubtype="2"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1+#ppt_w/2"/>
                                          </p:val>
                                        </p:tav>
                                        <p:tav tm="100000">
                                          <p:val>
                                            <p:strVal val="#ppt_x"/>
                                          </p:val>
                                        </p:tav>
                                      </p:tavLst>
                                    </p:anim>
                                    <p:anim calcmode="lin" valueType="num">
                                      <p:cBhvr additive="base">
                                        <p:cTn id="19" dur="500" fill="hold"/>
                                        <p:tgtEl>
                                          <p:spTgt spid="2"/>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ID="2" presetClass="entr" presetSubtype="1"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0-#ppt_h/2"/>
                                          </p:val>
                                        </p:tav>
                                        <p:tav tm="100000">
                                          <p:val>
                                            <p:strVal val="#ppt_y"/>
                                          </p:val>
                                        </p:tav>
                                      </p:tavLst>
                                    </p:anim>
                                  </p:childTnLst>
                                </p:cTn>
                              </p:par>
                            </p:childTnLst>
                          </p:cTn>
                        </p:par>
                        <p:par>
                          <p:cTn id="29" fill="hold">
                            <p:stCondLst>
                              <p:cond delay="1500"/>
                            </p:stCondLst>
                            <p:childTnLst>
                              <p:par>
                                <p:cTn id="30" presetID="2" presetClass="entr" presetSubtype="4"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fill="hold"/>
                                        <p:tgtEl>
                                          <p:spTgt spid="9"/>
                                        </p:tgtEl>
                                        <p:attrNameLst>
                                          <p:attrName>ppt_x</p:attrName>
                                        </p:attrNameLst>
                                      </p:cBhvr>
                                      <p:tavLst>
                                        <p:tav tm="0">
                                          <p:val>
                                            <p:strVal val="#ppt_x"/>
                                          </p:val>
                                        </p:tav>
                                        <p:tav tm="100000">
                                          <p:val>
                                            <p:strVal val="#ppt_x"/>
                                          </p:val>
                                        </p:tav>
                                      </p:tavLst>
                                    </p:anim>
                                    <p:anim calcmode="lin" valueType="num">
                                      <p:cBhvr additive="base">
                                        <p:cTn id="33" dur="500" fill="hold"/>
                                        <p:tgtEl>
                                          <p:spTgt spid="9"/>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additive="base">
                                        <p:cTn id="36" dur="500" fill="hold"/>
                                        <p:tgtEl>
                                          <p:spTgt spid="11"/>
                                        </p:tgtEl>
                                        <p:attrNameLst>
                                          <p:attrName>ppt_x</p:attrName>
                                        </p:attrNameLst>
                                      </p:cBhvr>
                                      <p:tavLst>
                                        <p:tav tm="0">
                                          <p:val>
                                            <p:strVal val="#ppt_x"/>
                                          </p:val>
                                        </p:tav>
                                        <p:tav tm="100000">
                                          <p:val>
                                            <p:strVal val="#ppt_x"/>
                                          </p:val>
                                        </p:tav>
                                      </p:tavLst>
                                    </p:anim>
                                    <p:anim calcmode="lin" valueType="num">
                                      <p:cBhvr additive="base">
                                        <p:cTn id="37" dur="500" fill="hold"/>
                                        <p:tgtEl>
                                          <p:spTgt spid="11"/>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10"/>
                                        </p:tgtEl>
                                        <p:attrNameLst>
                                          <p:attrName>style.visibility</p:attrName>
                                        </p:attrNameLst>
                                      </p:cBhvr>
                                      <p:to>
                                        <p:strVal val="visible"/>
                                      </p:to>
                                    </p:set>
                                    <p:anim calcmode="lin" valueType="num">
                                      <p:cBhvr additive="base">
                                        <p:cTn id="40" dur="500" fill="hold"/>
                                        <p:tgtEl>
                                          <p:spTgt spid="10"/>
                                        </p:tgtEl>
                                        <p:attrNameLst>
                                          <p:attrName>ppt_x</p:attrName>
                                        </p:attrNameLst>
                                      </p:cBhvr>
                                      <p:tavLst>
                                        <p:tav tm="0">
                                          <p:val>
                                            <p:strVal val="#ppt_x"/>
                                          </p:val>
                                        </p:tav>
                                        <p:tav tm="100000">
                                          <p:val>
                                            <p:strVal val="#ppt_x"/>
                                          </p:val>
                                        </p:tav>
                                      </p:tavLst>
                                    </p:anim>
                                    <p:anim calcmode="lin" valueType="num">
                                      <p:cBhvr additive="base">
                                        <p:cTn id="41" dur="500" fill="hold"/>
                                        <p:tgtEl>
                                          <p:spTgt spid="10"/>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12"/>
                                        </p:tgtEl>
                                        <p:attrNameLst>
                                          <p:attrName>style.visibility</p:attrName>
                                        </p:attrNameLst>
                                      </p:cBhvr>
                                      <p:to>
                                        <p:strVal val="visible"/>
                                      </p:to>
                                    </p:set>
                                    <p:anim calcmode="lin" valueType="num">
                                      <p:cBhvr additive="base">
                                        <p:cTn id="44" dur="500" fill="hold"/>
                                        <p:tgtEl>
                                          <p:spTgt spid="12"/>
                                        </p:tgtEl>
                                        <p:attrNameLst>
                                          <p:attrName>ppt_x</p:attrName>
                                        </p:attrNameLst>
                                      </p:cBhvr>
                                      <p:tavLst>
                                        <p:tav tm="0">
                                          <p:val>
                                            <p:strVal val="#ppt_x"/>
                                          </p:val>
                                        </p:tav>
                                        <p:tav tm="100000">
                                          <p:val>
                                            <p:strVal val="#ppt_x"/>
                                          </p:val>
                                        </p:tav>
                                      </p:tavLst>
                                    </p:anim>
                                    <p:anim calcmode="lin" valueType="num">
                                      <p:cBhvr additive="base">
                                        <p:cTn id="4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9" grpId="0"/>
      <p:bldP spid="10" grpId="0"/>
      <p:bldP spid="11"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55B998DE-8537-4DB9-B230-D3EA07A693F0}"/>
              </a:ext>
            </a:extLst>
          </p:cNvPr>
          <p:cNvSpPr/>
          <p:nvPr/>
        </p:nvSpPr>
        <p:spPr>
          <a:xfrm rot="2700000">
            <a:off x="8910513" y="1061562"/>
            <a:ext cx="2065606" cy="2065606"/>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 name="矩形: 圆角 2">
            <a:extLst>
              <a:ext uri="{FF2B5EF4-FFF2-40B4-BE49-F238E27FC236}">
                <a16:creationId xmlns:a16="http://schemas.microsoft.com/office/drawing/2014/main" id="{20576583-6912-4E3D-BBDD-9D60F04DC413}"/>
              </a:ext>
            </a:extLst>
          </p:cNvPr>
          <p:cNvSpPr/>
          <p:nvPr/>
        </p:nvSpPr>
        <p:spPr>
          <a:xfrm rot="2700000">
            <a:off x="9465486" y="150595"/>
            <a:ext cx="8472699" cy="8472699"/>
          </a:xfrm>
          <a:prstGeom prst="roundRect">
            <a:avLst>
              <a:gd name="adj" fmla="val 10163"/>
            </a:avLst>
          </a:prstGeom>
          <a:gradFill flip="none" rotWithShape="1">
            <a:gsLst>
              <a:gs pos="0">
                <a:sysClr val="window" lastClr="FFFFFF"/>
              </a:gs>
              <a:gs pos="85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 name="矩形: 圆角 3">
            <a:extLst>
              <a:ext uri="{FF2B5EF4-FFF2-40B4-BE49-F238E27FC236}">
                <a16:creationId xmlns:a16="http://schemas.microsoft.com/office/drawing/2014/main" id="{1837A319-14F8-49E6-9180-2BD1975A3847}"/>
              </a:ext>
            </a:extLst>
          </p:cNvPr>
          <p:cNvSpPr/>
          <p:nvPr/>
        </p:nvSpPr>
        <p:spPr>
          <a:xfrm rot="2700000">
            <a:off x="-102387" y="-345397"/>
            <a:ext cx="1367070" cy="1367070"/>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 name="文本框 4">
            <a:extLst>
              <a:ext uri="{FF2B5EF4-FFF2-40B4-BE49-F238E27FC236}">
                <a16:creationId xmlns:a16="http://schemas.microsoft.com/office/drawing/2014/main" id="{D5774FDF-36C9-45DD-8C31-5C32C67E1965}"/>
              </a:ext>
            </a:extLst>
          </p:cNvPr>
          <p:cNvSpPr txBox="1"/>
          <p:nvPr/>
        </p:nvSpPr>
        <p:spPr>
          <a:xfrm>
            <a:off x="612914" y="2436481"/>
            <a:ext cx="7946886" cy="1246495"/>
          </a:xfrm>
          <a:prstGeom prst="rect">
            <a:avLst/>
          </a:prstGeom>
          <a:noFill/>
        </p:spPr>
        <p:txBody>
          <a:bodyPr wrap="square" rtlCol="0">
            <a:spAutoFit/>
          </a:bodyPr>
          <a:lstStyle/>
          <a:p>
            <a:pPr algn="just"/>
            <a:r>
              <a:rPr lang="zh-CN" altLang="en-US" sz="7500" spc="30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谢谢您的管看</a:t>
            </a:r>
          </a:p>
        </p:txBody>
      </p:sp>
      <p:sp>
        <p:nvSpPr>
          <p:cNvPr id="6" name="矩形: 圆角 5">
            <a:extLst>
              <a:ext uri="{FF2B5EF4-FFF2-40B4-BE49-F238E27FC236}">
                <a16:creationId xmlns:a16="http://schemas.microsoft.com/office/drawing/2014/main" id="{C94E535D-17F8-4D90-A59D-A27A3B834611}"/>
              </a:ext>
            </a:extLst>
          </p:cNvPr>
          <p:cNvSpPr/>
          <p:nvPr/>
        </p:nvSpPr>
        <p:spPr>
          <a:xfrm rot="2700000">
            <a:off x="-552450" y="-76200"/>
            <a:ext cx="1171575" cy="1171575"/>
          </a:xfrm>
          <a:prstGeom prst="roundRect">
            <a:avLst>
              <a:gd name="adj" fmla="val 10163"/>
            </a:avLst>
          </a:prstGeom>
          <a:gradFill flip="none" rotWithShape="1">
            <a:gsLst>
              <a:gs pos="0">
                <a:sysClr val="window" lastClr="FFFFFF"/>
              </a:gs>
              <a:gs pos="100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矩形: 圆角 6">
            <a:extLst>
              <a:ext uri="{FF2B5EF4-FFF2-40B4-BE49-F238E27FC236}">
                <a16:creationId xmlns:a16="http://schemas.microsoft.com/office/drawing/2014/main" id="{AB5E3D5A-661E-4EBA-9C59-3D36CFF3B2FA}"/>
              </a:ext>
            </a:extLst>
          </p:cNvPr>
          <p:cNvSpPr/>
          <p:nvPr/>
        </p:nvSpPr>
        <p:spPr>
          <a:xfrm rot="2700000">
            <a:off x="7581900" y="3263899"/>
            <a:ext cx="2032000" cy="2032000"/>
          </a:xfrm>
          <a:prstGeom prst="roundRect">
            <a:avLst/>
          </a:prstGeom>
          <a:solidFill>
            <a:schemeClr val="accent1"/>
          </a:solidFill>
          <a:ln w="60325" cap="flat" cmpd="sng" algn="ctr">
            <a:solidFill>
              <a:schemeClr val="accent3"/>
            </a:soli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 name="矩形: 圆角 7">
            <a:extLst>
              <a:ext uri="{FF2B5EF4-FFF2-40B4-BE49-F238E27FC236}">
                <a16:creationId xmlns:a16="http://schemas.microsoft.com/office/drawing/2014/main" id="{3FA10129-5857-40F8-A944-A99A0FBD11D1}"/>
              </a:ext>
            </a:extLst>
          </p:cNvPr>
          <p:cNvSpPr/>
          <p:nvPr/>
        </p:nvSpPr>
        <p:spPr>
          <a:xfrm rot="2700000">
            <a:off x="10309763" y="-670815"/>
            <a:ext cx="962118" cy="962118"/>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 name="矩形: 圆角 8">
            <a:extLst>
              <a:ext uri="{FF2B5EF4-FFF2-40B4-BE49-F238E27FC236}">
                <a16:creationId xmlns:a16="http://schemas.microsoft.com/office/drawing/2014/main" id="{45DDAB46-6CFD-46B3-8A72-14CE9657E288}"/>
              </a:ext>
            </a:extLst>
          </p:cNvPr>
          <p:cNvSpPr/>
          <p:nvPr/>
        </p:nvSpPr>
        <p:spPr>
          <a:xfrm rot="2700000" flipH="1">
            <a:off x="3476443" y="980966"/>
            <a:ext cx="465587" cy="465587"/>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0" name="矩形: 圆角 9">
            <a:extLst>
              <a:ext uri="{FF2B5EF4-FFF2-40B4-BE49-F238E27FC236}">
                <a16:creationId xmlns:a16="http://schemas.microsoft.com/office/drawing/2014/main" id="{ED56D1CB-D925-463D-ADF0-BACCD18B8723}"/>
              </a:ext>
            </a:extLst>
          </p:cNvPr>
          <p:cNvSpPr/>
          <p:nvPr/>
        </p:nvSpPr>
        <p:spPr>
          <a:xfrm rot="2700000" flipH="1">
            <a:off x="8153377" y="1389721"/>
            <a:ext cx="743974" cy="743974"/>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1" name="组合 10">
            <a:extLst>
              <a:ext uri="{FF2B5EF4-FFF2-40B4-BE49-F238E27FC236}">
                <a16:creationId xmlns:a16="http://schemas.microsoft.com/office/drawing/2014/main" id="{2057A43F-A147-4BEB-BF96-BDFDBE3F7DDD}"/>
              </a:ext>
            </a:extLst>
          </p:cNvPr>
          <p:cNvGrpSpPr/>
          <p:nvPr/>
        </p:nvGrpSpPr>
        <p:grpSpPr>
          <a:xfrm>
            <a:off x="712644" y="2025813"/>
            <a:ext cx="4859481" cy="307777"/>
            <a:chOff x="807894" y="2089313"/>
            <a:chExt cx="4859481" cy="307777"/>
          </a:xfrm>
        </p:grpSpPr>
        <p:sp>
          <p:nvSpPr>
            <p:cNvPr id="12" name="文本框 11">
              <a:extLst>
                <a:ext uri="{FF2B5EF4-FFF2-40B4-BE49-F238E27FC236}">
                  <a16:creationId xmlns:a16="http://schemas.microsoft.com/office/drawing/2014/main" id="{3C3FB1C0-40F7-4FB1-B06C-2290B7CC7972}"/>
                </a:ext>
              </a:extLst>
            </p:cNvPr>
            <p:cNvSpPr txBox="1"/>
            <p:nvPr/>
          </p:nvSpPr>
          <p:spPr>
            <a:xfrm>
              <a:off x="807894" y="2089313"/>
              <a:ext cx="2837005" cy="307777"/>
            </a:xfrm>
            <a:prstGeom prst="rect">
              <a:avLst/>
            </a:prstGeom>
            <a:noFill/>
          </p:spPr>
          <p:txBody>
            <a:bodyPr wrap="square" rtlCol="0">
              <a:spAutoFit/>
            </a:bodyPr>
            <a:lstStyle/>
            <a:p>
              <a:r>
                <a:rPr lang="en-US" altLang="zh-CN"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THE FINAL REPORT</a:t>
              </a:r>
              <a:endParaRPr lang="zh-CN" altLang="en-US"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cxnSp>
          <p:nvCxnSpPr>
            <p:cNvPr id="13" name="直接连接符 12">
              <a:extLst>
                <a:ext uri="{FF2B5EF4-FFF2-40B4-BE49-F238E27FC236}">
                  <a16:creationId xmlns:a16="http://schemas.microsoft.com/office/drawing/2014/main" id="{D88226DD-2280-475B-B7A6-2D9534C12A83}"/>
                </a:ext>
              </a:extLst>
            </p:cNvPr>
            <p:cNvCxnSpPr>
              <a:cxnSpLocks/>
            </p:cNvCxnSpPr>
            <p:nvPr/>
          </p:nvCxnSpPr>
          <p:spPr>
            <a:xfrm>
              <a:off x="3238500" y="2243201"/>
              <a:ext cx="242887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14" name="文本框 13">
            <a:extLst>
              <a:ext uri="{FF2B5EF4-FFF2-40B4-BE49-F238E27FC236}">
                <a16:creationId xmlns:a16="http://schemas.microsoft.com/office/drawing/2014/main" id="{B6828AAC-3C18-4FBA-B1E4-42DA241C8FF5}"/>
              </a:ext>
            </a:extLst>
          </p:cNvPr>
          <p:cNvSpPr txBox="1"/>
          <p:nvPr/>
        </p:nvSpPr>
        <p:spPr>
          <a:xfrm>
            <a:off x="790144" y="4250163"/>
            <a:ext cx="3777094" cy="809517"/>
          </a:xfrm>
          <a:prstGeom prst="rect">
            <a:avLst/>
          </a:prstGeom>
          <a:noFill/>
        </p:spPr>
        <p:txBody>
          <a:bodyPr wrap="square" lIns="0" tIns="0" rIns="0" bIns="0" rtlCol="0">
            <a:spAutoFit/>
          </a:bodyPr>
          <a:lstStyle/>
          <a:p>
            <a:pPr hangingPunct="0">
              <a:lnSpc>
                <a:spcPct val="150000"/>
              </a:lnSpc>
            </a:pPr>
            <a:r>
              <a:rPr lang="en-US" altLang="zh-CN" sz="9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Click here to enter your text, change the color or size of the text. You can also format the appropriate text and adjust the line spacing of the text. It is recommended that you use the original font in the document source file,</a:t>
            </a:r>
          </a:p>
        </p:txBody>
      </p:sp>
      <p:sp>
        <p:nvSpPr>
          <p:cNvPr id="15" name="文本框 14">
            <a:extLst>
              <a:ext uri="{FF2B5EF4-FFF2-40B4-BE49-F238E27FC236}">
                <a16:creationId xmlns:a16="http://schemas.microsoft.com/office/drawing/2014/main" id="{594F8E1E-2A50-4B5E-8768-5B41D59EDCA4}"/>
              </a:ext>
            </a:extLst>
          </p:cNvPr>
          <p:cNvSpPr txBox="1"/>
          <p:nvPr/>
        </p:nvSpPr>
        <p:spPr>
          <a:xfrm>
            <a:off x="790144" y="3774227"/>
            <a:ext cx="3777094" cy="307777"/>
          </a:xfrm>
          <a:prstGeom prst="rect">
            <a:avLst/>
          </a:prstGeom>
          <a:noFill/>
        </p:spPr>
        <p:txBody>
          <a:bodyPr wrap="square" lIns="0" tIns="0" rIns="0" bIns="0" rtlCol="0">
            <a:spAutoFit/>
          </a:bodyPr>
          <a:lstStyle/>
          <a:p>
            <a:pPr hangingPunct="0"/>
            <a:r>
              <a:rPr lang="zh-CN" altLang="en-US"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创新创业</a:t>
            </a:r>
            <a:r>
              <a:rPr lang="en-US" altLang="zh-CN"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a:t>
            </a:r>
            <a:r>
              <a:rPr lang="zh-CN" altLang="en-US"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商务计划</a:t>
            </a:r>
            <a:r>
              <a:rPr lang="en-US" altLang="zh-CN"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a:t>
            </a:r>
            <a:r>
              <a:rPr lang="zh-CN" altLang="en-US"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商务办公</a:t>
            </a:r>
            <a:endParaRPr lang="en-US" altLang="zh-CN" sz="20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16" name="矩形: 圆角 15">
            <a:extLst>
              <a:ext uri="{FF2B5EF4-FFF2-40B4-BE49-F238E27FC236}">
                <a16:creationId xmlns:a16="http://schemas.microsoft.com/office/drawing/2014/main" id="{1DE47954-6AEF-499A-903C-CC8D44D2730D}"/>
              </a:ext>
            </a:extLst>
          </p:cNvPr>
          <p:cNvSpPr/>
          <p:nvPr/>
        </p:nvSpPr>
        <p:spPr>
          <a:xfrm rot="2700000" flipH="1">
            <a:off x="7159914" y="1637228"/>
            <a:ext cx="230818" cy="230818"/>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7" name="矩形: 圆角 16">
            <a:extLst>
              <a:ext uri="{FF2B5EF4-FFF2-40B4-BE49-F238E27FC236}">
                <a16:creationId xmlns:a16="http://schemas.microsoft.com/office/drawing/2014/main" id="{1DB181C0-BC8A-4AB6-B281-A4FE1086B3EB}"/>
              </a:ext>
            </a:extLst>
          </p:cNvPr>
          <p:cNvSpPr/>
          <p:nvPr/>
        </p:nvSpPr>
        <p:spPr>
          <a:xfrm rot="2700000" flipH="1">
            <a:off x="7264058" y="5406230"/>
            <a:ext cx="374500" cy="374500"/>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8" name="矩形: 圆角 17">
            <a:extLst>
              <a:ext uri="{FF2B5EF4-FFF2-40B4-BE49-F238E27FC236}">
                <a16:creationId xmlns:a16="http://schemas.microsoft.com/office/drawing/2014/main" id="{D917B89C-2269-4ACC-832E-CE75A4E3B4CB}"/>
              </a:ext>
            </a:extLst>
          </p:cNvPr>
          <p:cNvSpPr/>
          <p:nvPr/>
        </p:nvSpPr>
        <p:spPr>
          <a:xfrm rot="2700000" flipH="1">
            <a:off x="1012679" y="981162"/>
            <a:ext cx="216222" cy="216222"/>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9" name="组合 18">
            <a:extLst>
              <a:ext uri="{FF2B5EF4-FFF2-40B4-BE49-F238E27FC236}">
                <a16:creationId xmlns:a16="http://schemas.microsoft.com/office/drawing/2014/main" id="{EBB1C5E4-83D5-4358-91A2-F574E9AFAEB8}"/>
              </a:ext>
            </a:extLst>
          </p:cNvPr>
          <p:cNvGrpSpPr/>
          <p:nvPr/>
        </p:nvGrpSpPr>
        <p:grpSpPr>
          <a:xfrm>
            <a:off x="790144" y="5657339"/>
            <a:ext cx="2039542" cy="401905"/>
            <a:chOff x="783431" y="5644215"/>
            <a:chExt cx="2039542" cy="401905"/>
          </a:xfrm>
        </p:grpSpPr>
        <p:grpSp>
          <p:nvGrpSpPr>
            <p:cNvPr id="20" name="组合 19">
              <a:extLst>
                <a:ext uri="{FF2B5EF4-FFF2-40B4-BE49-F238E27FC236}">
                  <a16:creationId xmlns:a16="http://schemas.microsoft.com/office/drawing/2014/main" id="{0515EFA5-0855-4518-8E47-F94B4F2A316C}"/>
                </a:ext>
              </a:extLst>
            </p:cNvPr>
            <p:cNvGrpSpPr/>
            <p:nvPr/>
          </p:nvGrpSpPr>
          <p:grpSpPr>
            <a:xfrm>
              <a:off x="783431" y="5644215"/>
              <a:ext cx="2039542" cy="401905"/>
              <a:chOff x="1444334" y="3643965"/>
              <a:chExt cx="2039542" cy="401905"/>
            </a:xfrm>
          </p:grpSpPr>
          <p:sp>
            <p:nvSpPr>
              <p:cNvPr id="22" name="矩形: 圆角 21">
                <a:extLst>
                  <a:ext uri="{FF2B5EF4-FFF2-40B4-BE49-F238E27FC236}">
                    <a16:creationId xmlns:a16="http://schemas.microsoft.com/office/drawing/2014/main" id="{F3FA2127-C868-43D3-A84A-5A966BBBFF2A}"/>
                  </a:ext>
                </a:extLst>
              </p:cNvPr>
              <p:cNvSpPr/>
              <p:nvPr/>
            </p:nvSpPr>
            <p:spPr>
              <a:xfrm>
                <a:off x="1444334" y="3643965"/>
                <a:ext cx="2039542" cy="401905"/>
              </a:xfrm>
              <a:prstGeom prst="roundRect">
                <a:avLst>
                  <a:gd name="adj" fmla="val 50000"/>
                </a:avLst>
              </a:prstGeom>
              <a:gradFill flip="none" rotWithShape="1">
                <a:gsLst>
                  <a:gs pos="0">
                    <a:sysClr val="window" lastClr="FFFFFF"/>
                  </a:gs>
                  <a:gs pos="100000">
                    <a:srgbClr val="EEEEEE"/>
                  </a:gs>
                </a:gsLst>
                <a:lin ang="18900000" scaled="1"/>
                <a:tileRect/>
              </a:gradFill>
              <a:ln w="2857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3" name="椭圆 22">
                <a:extLst>
                  <a:ext uri="{FF2B5EF4-FFF2-40B4-BE49-F238E27FC236}">
                    <a16:creationId xmlns:a16="http://schemas.microsoft.com/office/drawing/2014/main" id="{D63D82EF-FF6A-495E-9E4A-93FE8A1025AD}"/>
                  </a:ext>
                </a:extLst>
              </p:cNvPr>
              <p:cNvSpPr/>
              <p:nvPr/>
            </p:nvSpPr>
            <p:spPr>
              <a:xfrm>
                <a:off x="3105660" y="3684437"/>
                <a:ext cx="320960" cy="320960"/>
              </a:xfrm>
              <a:prstGeom prst="ellipse">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21" name="文本框 20">
              <a:extLst>
                <a:ext uri="{FF2B5EF4-FFF2-40B4-BE49-F238E27FC236}">
                  <a16:creationId xmlns:a16="http://schemas.microsoft.com/office/drawing/2014/main" id="{0F665360-3988-4F6F-9AA2-376EF295C0B4}"/>
                </a:ext>
              </a:extLst>
            </p:cNvPr>
            <p:cNvSpPr txBox="1"/>
            <p:nvPr/>
          </p:nvSpPr>
          <p:spPr>
            <a:xfrm>
              <a:off x="1110408" y="5724517"/>
              <a:ext cx="1099392" cy="246221"/>
            </a:xfrm>
            <a:prstGeom prst="rect">
              <a:avLst/>
            </a:prstGeom>
            <a:noFill/>
          </p:spPr>
          <p:txBody>
            <a:bodyPr wrap="square" lIns="0" tIns="0" rIns="0" bIns="0" rtlCol="0">
              <a:spAutoFit/>
            </a:bodyPr>
            <a:lstStyle/>
            <a:p>
              <a:pPr algn="ctr" hangingPunct="0"/>
              <a:r>
                <a:rPr lang="zh-CN" altLang="en-US" sz="1600" dirty="0">
                  <a:solidFill>
                    <a:schemeClr val="accent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主讲：</a:t>
              </a:r>
              <a:r>
                <a:rPr lang="en-US" altLang="zh-CN" sz="1600" dirty="0">
                  <a:solidFill>
                    <a:schemeClr val="accent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XXX</a:t>
              </a:r>
            </a:p>
          </p:txBody>
        </p:sp>
      </p:grpSp>
      <p:grpSp>
        <p:nvGrpSpPr>
          <p:cNvPr id="24" name="组合 23">
            <a:extLst>
              <a:ext uri="{FF2B5EF4-FFF2-40B4-BE49-F238E27FC236}">
                <a16:creationId xmlns:a16="http://schemas.microsoft.com/office/drawing/2014/main" id="{1F0588E0-F33C-44FD-BA80-25A0528A354B}"/>
              </a:ext>
            </a:extLst>
          </p:cNvPr>
          <p:cNvGrpSpPr/>
          <p:nvPr/>
        </p:nvGrpSpPr>
        <p:grpSpPr>
          <a:xfrm>
            <a:off x="8079905" y="3646713"/>
            <a:ext cx="1035990" cy="1266373"/>
            <a:chOff x="8891226" y="960439"/>
            <a:chExt cx="457141" cy="558800"/>
          </a:xfrm>
          <a:solidFill>
            <a:schemeClr val="bg1"/>
          </a:solidFill>
        </p:grpSpPr>
        <p:sp>
          <p:nvSpPr>
            <p:cNvPr id="25" name="Freeform 204">
              <a:extLst>
                <a:ext uri="{FF2B5EF4-FFF2-40B4-BE49-F238E27FC236}">
                  <a16:creationId xmlns:a16="http://schemas.microsoft.com/office/drawing/2014/main" id="{00F104D7-612E-4C38-B094-2FFA995F60A2}"/>
                </a:ext>
              </a:extLst>
            </p:cNvPr>
            <p:cNvSpPr>
              <a:spLocks/>
            </p:cNvSpPr>
            <p:nvPr/>
          </p:nvSpPr>
          <p:spPr bwMode="auto">
            <a:xfrm>
              <a:off x="9013446" y="1222377"/>
              <a:ext cx="265078" cy="166688"/>
            </a:xfrm>
            <a:custGeom>
              <a:avLst/>
              <a:gdLst>
                <a:gd name="T0" fmla="*/ 45 w 91"/>
                <a:gd name="T1" fmla="*/ 0 h 57"/>
                <a:gd name="T2" fmla="*/ 0 w 91"/>
                <a:gd name="T3" fmla="*/ 31 h 57"/>
                <a:gd name="T4" fmla="*/ 45 w 91"/>
                <a:gd name="T5" fmla="*/ 30 h 57"/>
                <a:gd name="T6" fmla="*/ 45 w 91"/>
                <a:gd name="T7" fmla="*/ 30 h 57"/>
                <a:gd name="T8" fmla="*/ 46 w 91"/>
                <a:gd name="T9" fmla="*/ 30 h 57"/>
                <a:gd name="T10" fmla="*/ 46 w 91"/>
                <a:gd name="T11" fmla="*/ 31 h 57"/>
                <a:gd name="T12" fmla="*/ 47 w 91"/>
                <a:gd name="T13" fmla="*/ 31 h 57"/>
                <a:gd name="T14" fmla="*/ 48 w 91"/>
                <a:gd name="T15" fmla="*/ 31 h 57"/>
                <a:gd name="T16" fmla="*/ 78 w 91"/>
                <a:gd name="T17" fmla="*/ 57 h 57"/>
                <a:gd name="T18" fmla="*/ 91 w 91"/>
                <a:gd name="T19" fmla="*/ 34 h 57"/>
                <a:gd name="T20" fmla="*/ 45 w 91"/>
                <a:gd name="T21"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57">
                  <a:moveTo>
                    <a:pt x="45" y="0"/>
                  </a:moveTo>
                  <a:cubicBezTo>
                    <a:pt x="21" y="0"/>
                    <a:pt x="2" y="14"/>
                    <a:pt x="0" y="31"/>
                  </a:cubicBezTo>
                  <a:cubicBezTo>
                    <a:pt x="45" y="30"/>
                    <a:pt x="45" y="30"/>
                    <a:pt x="45" y="30"/>
                  </a:cubicBezTo>
                  <a:cubicBezTo>
                    <a:pt x="45" y="30"/>
                    <a:pt x="45" y="30"/>
                    <a:pt x="45" y="30"/>
                  </a:cubicBezTo>
                  <a:cubicBezTo>
                    <a:pt x="45" y="30"/>
                    <a:pt x="46" y="30"/>
                    <a:pt x="46" y="30"/>
                  </a:cubicBezTo>
                  <a:cubicBezTo>
                    <a:pt x="46" y="30"/>
                    <a:pt x="46" y="31"/>
                    <a:pt x="46" y="31"/>
                  </a:cubicBezTo>
                  <a:cubicBezTo>
                    <a:pt x="47" y="31"/>
                    <a:pt x="47" y="31"/>
                    <a:pt x="47" y="31"/>
                  </a:cubicBezTo>
                  <a:cubicBezTo>
                    <a:pt x="47" y="31"/>
                    <a:pt x="48" y="31"/>
                    <a:pt x="48" y="31"/>
                  </a:cubicBezTo>
                  <a:cubicBezTo>
                    <a:pt x="78" y="57"/>
                    <a:pt x="78" y="57"/>
                    <a:pt x="78" y="57"/>
                  </a:cubicBezTo>
                  <a:cubicBezTo>
                    <a:pt x="86" y="51"/>
                    <a:pt x="91" y="43"/>
                    <a:pt x="91" y="34"/>
                  </a:cubicBezTo>
                  <a:cubicBezTo>
                    <a:pt x="91" y="16"/>
                    <a:pt x="70" y="0"/>
                    <a:pt x="4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6" name="Freeform 206">
              <a:extLst>
                <a:ext uri="{FF2B5EF4-FFF2-40B4-BE49-F238E27FC236}">
                  <a16:creationId xmlns:a16="http://schemas.microsoft.com/office/drawing/2014/main" id="{0FE04796-AF45-4749-B85A-2D8CC7EA5D70}"/>
                </a:ext>
              </a:extLst>
            </p:cNvPr>
            <p:cNvSpPr>
              <a:spLocks/>
            </p:cNvSpPr>
            <p:nvPr/>
          </p:nvSpPr>
          <p:spPr bwMode="auto">
            <a:xfrm>
              <a:off x="9107097" y="1338264"/>
              <a:ext cx="112698" cy="82550"/>
            </a:xfrm>
            <a:custGeom>
              <a:avLst/>
              <a:gdLst>
                <a:gd name="T0" fmla="*/ 0 w 39"/>
                <a:gd name="T1" fmla="*/ 27 h 28"/>
                <a:gd name="T2" fmla="*/ 13 w 39"/>
                <a:gd name="T3" fmla="*/ 28 h 28"/>
                <a:gd name="T4" fmla="*/ 39 w 39"/>
                <a:gd name="T5" fmla="*/ 22 h 28"/>
                <a:gd name="T6" fmla="*/ 14 w 39"/>
                <a:gd name="T7" fmla="*/ 0 h 28"/>
                <a:gd name="T8" fmla="*/ 0 w 39"/>
                <a:gd name="T9" fmla="*/ 27 h 28"/>
              </a:gdLst>
              <a:ahLst/>
              <a:cxnLst>
                <a:cxn ang="0">
                  <a:pos x="T0" y="T1"/>
                </a:cxn>
                <a:cxn ang="0">
                  <a:pos x="T2" y="T3"/>
                </a:cxn>
                <a:cxn ang="0">
                  <a:pos x="T4" y="T5"/>
                </a:cxn>
                <a:cxn ang="0">
                  <a:pos x="T6" y="T7"/>
                </a:cxn>
                <a:cxn ang="0">
                  <a:pos x="T8" y="T9"/>
                </a:cxn>
              </a:cxnLst>
              <a:rect l="0" t="0" r="r" b="b"/>
              <a:pathLst>
                <a:path w="39" h="28">
                  <a:moveTo>
                    <a:pt x="0" y="27"/>
                  </a:moveTo>
                  <a:cubicBezTo>
                    <a:pt x="5" y="28"/>
                    <a:pt x="9" y="28"/>
                    <a:pt x="13" y="28"/>
                  </a:cubicBezTo>
                  <a:cubicBezTo>
                    <a:pt x="23" y="28"/>
                    <a:pt x="32" y="26"/>
                    <a:pt x="39" y="22"/>
                  </a:cubicBezTo>
                  <a:cubicBezTo>
                    <a:pt x="14" y="0"/>
                    <a:pt x="14" y="0"/>
                    <a:pt x="14" y="0"/>
                  </a:cubicBezTo>
                  <a:lnTo>
                    <a:pt x="0" y="27"/>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7" name="Freeform 207">
              <a:extLst>
                <a:ext uri="{FF2B5EF4-FFF2-40B4-BE49-F238E27FC236}">
                  <a16:creationId xmlns:a16="http://schemas.microsoft.com/office/drawing/2014/main" id="{396FBD3E-E6D6-4836-A63B-C45E77B52D72}"/>
                </a:ext>
              </a:extLst>
            </p:cNvPr>
            <p:cNvSpPr>
              <a:spLocks/>
            </p:cNvSpPr>
            <p:nvPr/>
          </p:nvSpPr>
          <p:spPr bwMode="auto">
            <a:xfrm>
              <a:off x="8949956" y="1373190"/>
              <a:ext cx="109523" cy="79375"/>
            </a:xfrm>
            <a:custGeom>
              <a:avLst/>
              <a:gdLst>
                <a:gd name="T0" fmla="*/ 25 w 38"/>
                <a:gd name="T1" fmla="*/ 27 h 27"/>
                <a:gd name="T2" fmla="*/ 38 w 38"/>
                <a:gd name="T3" fmla="*/ 0 h 27"/>
                <a:gd name="T4" fmla="*/ 0 w 38"/>
                <a:gd name="T5" fmla="*/ 1 h 27"/>
                <a:gd name="T6" fmla="*/ 25 w 38"/>
                <a:gd name="T7" fmla="*/ 27 h 27"/>
              </a:gdLst>
              <a:ahLst/>
              <a:cxnLst>
                <a:cxn ang="0">
                  <a:pos x="T0" y="T1"/>
                </a:cxn>
                <a:cxn ang="0">
                  <a:pos x="T2" y="T3"/>
                </a:cxn>
                <a:cxn ang="0">
                  <a:pos x="T4" y="T5"/>
                </a:cxn>
                <a:cxn ang="0">
                  <a:pos x="T6" y="T7"/>
                </a:cxn>
              </a:cxnLst>
              <a:rect l="0" t="0" r="r" b="b"/>
              <a:pathLst>
                <a:path w="38" h="27">
                  <a:moveTo>
                    <a:pt x="25" y="27"/>
                  </a:moveTo>
                  <a:cubicBezTo>
                    <a:pt x="38" y="0"/>
                    <a:pt x="38" y="0"/>
                    <a:pt x="38" y="0"/>
                  </a:cubicBezTo>
                  <a:cubicBezTo>
                    <a:pt x="0" y="1"/>
                    <a:pt x="0" y="1"/>
                    <a:pt x="0" y="1"/>
                  </a:cubicBezTo>
                  <a:cubicBezTo>
                    <a:pt x="2" y="12"/>
                    <a:pt x="11" y="22"/>
                    <a:pt x="25"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8" name="Freeform 208">
              <a:extLst>
                <a:ext uri="{FF2B5EF4-FFF2-40B4-BE49-F238E27FC236}">
                  <a16:creationId xmlns:a16="http://schemas.microsoft.com/office/drawing/2014/main" id="{5C60008A-BCBC-435C-BCB3-4CFBC4715C3A}"/>
                </a:ext>
              </a:extLst>
            </p:cNvPr>
            <p:cNvSpPr>
              <a:spLocks noEditPoints="1"/>
            </p:cNvSpPr>
            <p:nvPr/>
          </p:nvSpPr>
          <p:spPr bwMode="auto">
            <a:xfrm>
              <a:off x="8891226" y="960439"/>
              <a:ext cx="457141" cy="558800"/>
            </a:xfrm>
            <a:custGeom>
              <a:avLst/>
              <a:gdLst>
                <a:gd name="T0" fmla="*/ 157 w 157"/>
                <a:gd name="T1" fmla="*/ 63 h 192"/>
                <a:gd name="T2" fmla="*/ 156 w 157"/>
                <a:gd name="T3" fmla="*/ 62 h 192"/>
                <a:gd name="T4" fmla="*/ 156 w 157"/>
                <a:gd name="T5" fmla="*/ 62 h 192"/>
                <a:gd name="T6" fmla="*/ 105 w 157"/>
                <a:gd name="T7" fmla="*/ 9 h 192"/>
                <a:gd name="T8" fmla="*/ 102 w 157"/>
                <a:gd name="T9" fmla="*/ 8 h 192"/>
                <a:gd name="T10" fmla="*/ 62 w 157"/>
                <a:gd name="T11" fmla="*/ 8 h 192"/>
                <a:gd name="T12" fmla="*/ 66 w 157"/>
                <a:gd name="T13" fmla="*/ 60 h 192"/>
                <a:gd name="T14" fmla="*/ 34 w 157"/>
                <a:gd name="T15" fmla="*/ 60 h 192"/>
                <a:gd name="T16" fmla="*/ 38 w 157"/>
                <a:gd name="T17" fmla="*/ 30 h 192"/>
                <a:gd name="T18" fmla="*/ 42 w 157"/>
                <a:gd name="T19" fmla="*/ 60 h 192"/>
                <a:gd name="T20" fmla="*/ 59 w 157"/>
                <a:gd name="T21" fmla="*/ 60 h 192"/>
                <a:gd name="T22" fmla="*/ 49 w 157"/>
                <a:gd name="T23" fmla="*/ 8 h 192"/>
                <a:gd name="T24" fmla="*/ 62 w 157"/>
                <a:gd name="T25" fmla="*/ 8 h 192"/>
                <a:gd name="T26" fmla="*/ 33 w 157"/>
                <a:gd name="T27" fmla="*/ 8 h 192"/>
                <a:gd name="T28" fmla="*/ 19 w 157"/>
                <a:gd name="T29" fmla="*/ 8 h 192"/>
                <a:gd name="T30" fmla="*/ 0 w 157"/>
                <a:gd name="T31" fmla="*/ 12 h 192"/>
                <a:gd name="T32" fmla="*/ 4 w 157"/>
                <a:gd name="T33" fmla="*/ 192 h 192"/>
                <a:gd name="T34" fmla="*/ 157 w 157"/>
                <a:gd name="T35" fmla="*/ 189 h 192"/>
                <a:gd name="T36" fmla="*/ 157 w 157"/>
                <a:gd name="T37" fmla="*/ 64 h 192"/>
                <a:gd name="T38" fmla="*/ 45 w 157"/>
                <a:gd name="T39" fmla="*/ 177 h 192"/>
                <a:gd name="T40" fmla="*/ 13 w 157"/>
                <a:gd name="T41" fmla="*/ 137 h 192"/>
                <a:gd name="T42" fmla="*/ 65 w 157"/>
                <a:gd name="T43" fmla="*/ 134 h 192"/>
                <a:gd name="T44" fmla="*/ 68 w 157"/>
                <a:gd name="T45" fmla="*/ 136 h 192"/>
                <a:gd name="T46" fmla="*/ 50 w 157"/>
                <a:gd name="T47" fmla="*/ 175 h 192"/>
                <a:gd name="T48" fmla="*/ 123 w 157"/>
                <a:gd name="T49" fmla="*/ 155 h 192"/>
                <a:gd name="T50" fmla="*/ 121 w 157"/>
                <a:gd name="T51" fmla="*/ 156 h 192"/>
                <a:gd name="T52" fmla="*/ 68 w 157"/>
                <a:gd name="T53" fmla="*/ 163 h 192"/>
                <a:gd name="T54" fmla="*/ 65 w 157"/>
                <a:gd name="T55" fmla="*/ 157 h 192"/>
                <a:gd name="T56" fmla="*/ 38 w 157"/>
                <a:gd name="T57" fmla="*/ 129 h 192"/>
                <a:gd name="T58" fmla="*/ 34 w 157"/>
                <a:gd name="T59" fmla="*/ 125 h 192"/>
                <a:gd name="T60" fmla="*/ 87 w 157"/>
                <a:gd name="T61" fmla="*/ 83 h 192"/>
                <a:gd name="T62" fmla="*/ 123 w 157"/>
                <a:gd name="T63" fmla="*/ 155 h 192"/>
                <a:gd name="T64" fmla="*/ 106 w 157"/>
                <a:gd name="T65" fmla="*/ 22 h 192"/>
                <a:gd name="T66" fmla="*/ 106 w 157"/>
                <a:gd name="T67" fmla="*/ 6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192">
                  <a:moveTo>
                    <a:pt x="157" y="64"/>
                  </a:moveTo>
                  <a:cubicBezTo>
                    <a:pt x="157" y="64"/>
                    <a:pt x="157" y="63"/>
                    <a:pt x="157" y="63"/>
                  </a:cubicBezTo>
                  <a:cubicBezTo>
                    <a:pt x="157" y="63"/>
                    <a:pt x="157" y="63"/>
                    <a:pt x="156" y="62"/>
                  </a:cubicBezTo>
                  <a:cubicBezTo>
                    <a:pt x="156" y="62"/>
                    <a:pt x="156" y="62"/>
                    <a:pt x="156" y="62"/>
                  </a:cubicBezTo>
                  <a:cubicBezTo>
                    <a:pt x="156" y="62"/>
                    <a:pt x="156" y="62"/>
                    <a:pt x="156" y="62"/>
                  </a:cubicBezTo>
                  <a:cubicBezTo>
                    <a:pt x="156" y="62"/>
                    <a:pt x="156" y="62"/>
                    <a:pt x="156" y="62"/>
                  </a:cubicBezTo>
                  <a:cubicBezTo>
                    <a:pt x="105" y="9"/>
                    <a:pt x="105" y="9"/>
                    <a:pt x="105" y="9"/>
                  </a:cubicBezTo>
                  <a:cubicBezTo>
                    <a:pt x="105" y="9"/>
                    <a:pt x="105" y="9"/>
                    <a:pt x="105" y="9"/>
                  </a:cubicBezTo>
                  <a:cubicBezTo>
                    <a:pt x="104" y="9"/>
                    <a:pt x="104" y="8"/>
                    <a:pt x="103" y="8"/>
                  </a:cubicBezTo>
                  <a:cubicBezTo>
                    <a:pt x="103" y="8"/>
                    <a:pt x="102" y="8"/>
                    <a:pt x="102" y="8"/>
                  </a:cubicBezTo>
                  <a:cubicBezTo>
                    <a:pt x="102" y="8"/>
                    <a:pt x="102" y="8"/>
                    <a:pt x="102" y="8"/>
                  </a:cubicBezTo>
                  <a:cubicBezTo>
                    <a:pt x="62" y="8"/>
                    <a:pt x="62" y="8"/>
                    <a:pt x="62" y="8"/>
                  </a:cubicBezTo>
                  <a:cubicBezTo>
                    <a:pt x="65" y="11"/>
                    <a:pt x="66" y="16"/>
                    <a:pt x="66" y="20"/>
                  </a:cubicBezTo>
                  <a:cubicBezTo>
                    <a:pt x="66" y="60"/>
                    <a:pt x="66" y="60"/>
                    <a:pt x="66" y="60"/>
                  </a:cubicBezTo>
                  <a:cubicBezTo>
                    <a:pt x="66" y="72"/>
                    <a:pt x="60" y="80"/>
                    <a:pt x="50" y="80"/>
                  </a:cubicBezTo>
                  <a:cubicBezTo>
                    <a:pt x="40" y="80"/>
                    <a:pt x="34" y="72"/>
                    <a:pt x="34" y="60"/>
                  </a:cubicBezTo>
                  <a:cubicBezTo>
                    <a:pt x="34" y="34"/>
                    <a:pt x="34" y="34"/>
                    <a:pt x="34" y="34"/>
                  </a:cubicBezTo>
                  <a:cubicBezTo>
                    <a:pt x="34" y="32"/>
                    <a:pt x="35" y="30"/>
                    <a:pt x="38" y="30"/>
                  </a:cubicBezTo>
                  <a:cubicBezTo>
                    <a:pt x="40" y="30"/>
                    <a:pt x="42" y="32"/>
                    <a:pt x="42" y="34"/>
                  </a:cubicBezTo>
                  <a:cubicBezTo>
                    <a:pt x="42" y="60"/>
                    <a:pt x="42" y="60"/>
                    <a:pt x="42" y="60"/>
                  </a:cubicBezTo>
                  <a:cubicBezTo>
                    <a:pt x="42" y="63"/>
                    <a:pt x="42" y="73"/>
                    <a:pt x="50" y="73"/>
                  </a:cubicBezTo>
                  <a:cubicBezTo>
                    <a:pt x="58" y="73"/>
                    <a:pt x="59" y="63"/>
                    <a:pt x="59" y="60"/>
                  </a:cubicBezTo>
                  <a:cubicBezTo>
                    <a:pt x="59" y="20"/>
                    <a:pt x="59" y="20"/>
                    <a:pt x="59" y="20"/>
                  </a:cubicBezTo>
                  <a:cubicBezTo>
                    <a:pt x="59" y="14"/>
                    <a:pt x="54" y="9"/>
                    <a:pt x="49" y="8"/>
                  </a:cubicBezTo>
                  <a:cubicBezTo>
                    <a:pt x="49" y="8"/>
                    <a:pt x="49" y="8"/>
                    <a:pt x="49" y="8"/>
                  </a:cubicBezTo>
                  <a:cubicBezTo>
                    <a:pt x="62" y="8"/>
                    <a:pt x="62" y="8"/>
                    <a:pt x="62" y="8"/>
                  </a:cubicBezTo>
                  <a:cubicBezTo>
                    <a:pt x="59" y="3"/>
                    <a:pt x="53" y="0"/>
                    <a:pt x="47" y="0"/>
                  </a:cubicBezTo>
                  <a:cubicBezTo>
                    <a:pt x="42" y="0"/>
                    <a:pt x="36" y="3"/>
                    <a:pt x="33" y="8"/>
                  </a:cubicBezTo>
                  <a:cubicBezTo>
                    <a:pt x="19" y="8"/>
                    <a:pt x="19" y="8"/>
                    <a:pt x="19" y="8"/>
                  </a:cubicBezTo>
                  <a:cubicBezTo>
                    <a:pt x="19" y="8"/>
                    <a:pt x="19" y="8"/>
                    <a:pt x="19" y="8"/>
                  </a:cubicBezTo>
                  <a:cubicBezTo>
                    <a:pt x="4" y="8"/>
                    <a:pt x="4" y="8"/>
                    <a:pt x="4" y="8"/>
                  </a:cubicBezTo>
                  <a:cubicBezTo>
                    <a:pt x="2" y="8"/>
                    <a:pt x="0" y="10"/>
                    <a:pt x="0" y="12"/>
                  </a:cubicBezTo>
                  <a:cubicBezTo>
                    <a:pt x="0" y="189"/>
                    <a:pt x="0" y="189"/>
                    <a:pt x="0" y="189"/>
                  </a:cubicBezTo>
                  <a:cubicBezTo>
                    <a:pt x="0" y="191"/>
                    <a:pt x="2" y="192"/>
                    <a:pt x="4" y="192"/>
                  </a:cubicBezTo>
                  <a:cubicBezTo>
                    <a:pt x="153" y="192"/>
                    <a:pt x="153" y="192"/>
                    <a:pt x="153" y="192"/>
                  </a:cubicBezTo>
                  <a:cubicBezTo>
                    <a:pt x="155" y="192"/>
                    <a:pt x="157" y="191"/>
                    <a:pt x="157" y="189"/>
                  </a:cubicBezTo>
                  <a:cubicBezTo>
                    <a:pt x="157" y="65"/>
                    <a:pt x="157" y="65"/>
                    <a:pt x="157" y="65"/>
                  </a:cubicBezTo>
                  <a:cubicBezTo>
                    <a:pt x="157" y="64"/>
                    <a:pt x="157" y="64"/>
                    <a:pt x="157" y="64"/>
                  </a:cubicBezTo>
                  <a:close/>
                  <a:moveTo>
                    <a:pt x="47" y="177"/>
                  </a:moveTo>
                  <a:cubicBezTo>
                    <a:pt x="46" y="177"/>
                    <a:pt x="46" y="177"/>
                    <a:pt x="45" y="177"/>
                  </a:cubicBezTo>
                  <a:cubicBezTo>
                    <a:pt x="25" y="171"/>
                    <a:pt x="12" y="156"/>
                    <a:pt x="12" y="139"/>
                  </a:cubicBezTo>
                  <a:cubicBezTo>
                    <a:pt x="12" y="138"/>
                    <a:pt x="12" y="137"/>
                    <a:pt x="13" y="137"/>
                  </a:cubicBezTo>
                  <a:cubicBezTo>
                    <a:pt x="13" y="136"/>
                    <a:pt x="14" y="135"/>
                    <a:pt x="15" y="135"/>
                  </a:cubicBezTo>
                  <a:cubicBezTo>
                    <a:pt x="65" y="134"/>
                    <a:pt x="65" y="134"/>
                    <a:pt x="65" y="134"/>
                  </a:cubicBezTo>
                  <a:cubicBezTo>
                    <a:pt x="65" y="134"/>
                    <a:pt x="65" y="134"/>
                    <a:pt x="65" y="134"/>
                  </a:cubicBezTo>
                  <a:cubicBezTo>
                    <a:pt x="66" y="134"/>
                    <a:pt x="68" y="135"/>
                    <a:pt x="68" y="136"/>
                  </a:cubicBezTo>
                  <a:cubicBezTo>
                    <a:pt x="69" y="137"/>
                    <a:pt x="69" y="139"/>
                    <a:pt x="68" y="140"/>
                  </a:cubicBezTo>
                  <a:cubicBezTo>
                    <a:pt x="50" y="175"/>
                    <a:pt x="50" y="175"/>
                    <a:pt x="50" y="175"/>
                  </a:cubicBezTo>
                  <a:cubicBezTo>
                    <a:pt x="49" y="177"/>
                    <a:pt x="48" y="177"/>
                    <a:pt x="47" y="177"/>
                  </a:cubicBezTo>
                  <a:close/>
                  <a:moveTo>
                    <a:pt x="123" y="155"/>
                  </a:moveTo>
                  <a:cubicBezTo>
                    <a:pt x="123" y="155"/>
                    <a:pt x="123" y="155"/>
                    <a:pt x="123" y="155"/>
                  </a:cubicBezTo>
                  <a:cubicBezTo>
                    <a:pt x="123" y="156"/>
                    <a:pt x="122" y="156"/>
                    <a:pt x="121" y="156"/>
                  </a:cubicBezTo>
                  <a:cubicBezTo>
                    <a:pt x="112" y="162"/>
                    <a:pt x="100" y="166"/>
                    <a:pt x="87" y="166"/>
                  </a:cubicBezTo>
                  <a:cubicBezTo>
                    <a:pt x="80" y="166"/>
                    <a:pt x="74" y="165"/>
                    <a:pt x="68" y="163"/>
                  </a:cubicBezTo>
                  <a:cubicBezTo>
                    <a:pt x="66" y="163"/>
                    <a:pt x="66" y="162"/>
                    <a:pt x="65" y="161"/>
                  </a:cubicBezTo>
                  <a:cubicBezTo>
                    <a:pt x="65" y="160"/>
                    <a:pt x="65" y="158"/>
                    <a:pt x="65" y="157"/>
                  </a:cubicBezTo>
                  <a:cubicBezTo>
                    <a:pt x="80" y="128"/>
                    <a:pt x="80" y="128"/>
                    <a:pt x="80" y="128"/>
                  </a:cubicBezTo>
                  <a:cubicBezTo>
                    <a:pt x="38" y="129"/>
                    <a:pt x="38" y="129"/>
                    <a:pt x="38" y="129"/>
                  </a:cubicBezTo>
                  <a:cubicBezTo>
                    <a:pt x="38" y="129"/>
                    <a:pt x="38" y="129"/>
                    <a:pt x="38" y="129"/>
                  </a:cubicBezTo>
                  <a:cubicBezTo>
                    <a:pt x="36" y="129"/>
                    <a:pt x="34" y="127"/>
                    <a:pt x="34" y="125"/>
                  </a:cubicBezTo>
                  <a:cubicBezTo>
                    <a:pt x="34" y="125"/>
                    <a:pt x="34" y="125"/>
                    <a:pt x="34" y="124"/>
                  </a:cubicBezTo>
                  <a:cubicBezTo>
                    <a:pt x="34" y="101"/>
                    <a:pt x="58" y="83"/>
                    <a:pt x="87" y="83"/>
                  </a:cubicBezTo>
                  <a:cubicBezTo>
                    <a:pt x="116" y="83"/>
                    <a:pt x="140" y="101"/>
                    <a:pt x="140" y="124"/>
                  </a:cubicBezTo>
                  <a:cubicBezTo>
                    <a:pt x="140" y="136"/>
                    <a:pt x="134" y="147"/>
                    <a:pt x="123" y="155"/>
                  </a:cubicBezTo>
                  <a:close/>
                  <a:moveTo>
                    <a:pt x="106" y="61"/>
                  </a:moveTo>
                  <a:cubicBezTo>
                    <a:pt x="106" y="22"/>
                    <a:pt x="106" y="22"/>
                    <a:pt x="106" y="22"/>
                  </a:cubicBezTo>
                  <a:cubicBezTo>
                    <a:pt x="144" y="61"/>
                    <a:pt x="144" y="61"/>
                    <a:pt x="144" y="61"/>
                  </a:cubicBezTo>
                  <a:lnTo>
                    <a:pt x="106" y="61"/>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29" name="矩形: 圆角 28">
            <a:extLst>
              <a:ext uri="{FF2B5EF4-FFF2-40B4-BE49-F238E27FC236}">
                <a16:creationId xmlns:a16="http://schemas.microsoft.com/office/drawing/2014/main" id="{C610AF0E-6287-4548-8323-682EE0CADEDC}"/>
              </a:ext>
            </a:extLst>
          </p:cNvPr>
          <p:cNvSpPr/>
          <p:nvPr/>
        </p:nvSpPr>
        <p:spPr>
          <a:xfrm rot="2700000">
            <a:off x="3990377" y="5850578"/>
            <a:ext cx="3612776" cy="3612776"/>
          </a:xfrm>
          <a:prstGeom prst="roundRect">
            <a:avLst>
              <a:gd name="adj" fmla="val 10163"/>
            </a:avLst>
          </a:prstGeom>
          <a:noFill/>
          <a:ln w="9525" cap="flat" cmpd="sng" algn="ctr">
            <a:solidFill>
              <a:schemeClr val="bg1">
                <a:lumMod val="85000"/>
              </a:schemeClr>
            </a:solidFill>
            <a:prstDash val="dashDot"/>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Tree>
    <p:extLst>
      <p:ext uri="{BB962C8B-B14F-4D97-AF65-F5344CB8AC3E}">
        <p14:creationId xmlns:p14="http://schemas.microsoft.com/office/powerpoint/2010/main" val="69136536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000" fill="hold"/>
                                        <p:tgtEl>
                                          <p:spTgt spid="3"/>
                                        </p:tgtEl>
                                        <p:attrNameLst>
                                          <p:attrName>ppt_w</p:attrName>
                                        </p:attrNameLst>
                                      </p:cBhvr>
                                      <p:tavLst>
                                        <p:tav tm="0">
                                          <p:val>
                                            <p:fltVal val="0"/>
                                          </p:val>
                                        </p:tav>
                                        <p:tav tm="100000">
                                          <p:val>
                                            <p:strVal val="#ppt_w"/>
                                          </p:val>
                                        </p:tav>
                                      </p:tavLst>
                                    </p:anim>
                                    <p:anim calcmode="lin" valueType="num">
                                      <p:cBhvr>
                                        <p:cTn id="14" dur="1000" fill="hold"/>
                                        <p:tgtEl>
                                          <p:spTgt spid="3"/>
                                        </p:tgtEl>
                                        <p:attrNameLst>
                                          <p:attrName>ppt_h</p:attrName>
                                        </p:attrNameLst>
                                      </p:cBhvr>
                                      <p:tavLst>
                                        <p:tav tm="0">
                                          <p:val>
                                            <p:fltVal val="0"/>
                                          </p:val>
                                        </p:tav>
                                        <p:tav tm="100000">
                                          <p:val>
                                            <p:strVal val="#ppt_h"/>
                                          </p:val>
                                        </p:tav>
                                      </p:tavLst>
                                    </p:anim>
                                    <p:anim calcmode="lin" valueType="num">
                                      <p:cBhvr>
                                        <p:cTn id="15" dur="1000" fill="hold"/>
                                        <p:tgtEl>
                                          <p:spTgt spid="3"/>
                                        </p:tgtEl>
                                        <p:attrNameLst>
                                          <p:attrName>style.rotation</p:attrName>
                                        </p:attrNameLst>
                                      </p:cBhvr>
                                      <p:tavLst>
                                        <p:tav tm="0">
                                          <p:val>
                                            <p:fltVal val="90"/>
                                          </p:val>
                                        </p:tav>
                                        <p:tav tm="100000">
                                          <p:val>
                                            <p:fltVal val="0"/>
                                          </p:val>
                                        </p:tav>
                                      </p:tavLst>
                                    </p:anim>
                                    <p:animEffect transition="in" filter="fade">
                                      <p:cBhvr>
                                        <p:cTn id="16" dur="1000"/>
                                        <p:tgtEl>
                                          <p:spTgt spid="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1000" fill="hold"/>
                                        <p:tgtEl>
                                          <p:spTgt spid="7"/>
                                        </p:tgtEl>
                                        <p:attrNameLst>
                                          <p:attrName>ppt_w</p:attrName>
                                        </p:attrNameLst>
                                      </p:cBhvr>
                                      <p:tavLst>
                                        <p:tav tm="0">
                                          <p:val>
                                            <p:fltVal val="0"/>
                                          </p:val>
                                        </p:tav>
                                        <p:tav tm="100000">
                                          <p:val>
                                            <p:strVal val="#ppt_w"/>
                                          </p:val>
                                        </p:tav>
                                      </p:tavLst>
                                    </p:anim>
                                    <p:anim calcmode="lin" valueType="num">
                                      <p:cBhvr>
                                        <p:cTn id="20" dur="1000" fill="hold"/>
                                        <p:tgtEl>
                                          <p:spTgt spid="7"/>
                                        </p:tgtEl>
                                        <p:attrNameLst>
                                          <p:attrName>ppt_h</p:attrName>
                                        </p:attrNameLst>
                                      </p:cBhvr>
                                      <p:tavLst>
                                        <p:tav tm="0">
                                          <p:val>
                                            <p:fltVal val="0"/>
                                          </p:val>
                                        </p:tav>
                                        <p:tav tm="100000">
                                          <p:val>
                                            <p:strVal val="#ppt_h"/>
                                          </p:val>
                                        </p:tav>
                                      </p:tavLst>
                                    </p:anim>
                                    <p:anim calcmode="lin" valueType="num">
                                      <p:cBhvr>
                                        <p:cTn id="21" dur="1000" fill="hold"/>
                                        <p:tgtEl>
                                          <p:spTgt spid="7"/>
                                        </p:tgtEl>
                                        <p:attrNameLst>
                                          <p:attrName>style.rotation</p:attrName>
                                        </p:attrNameLst>
                                      </p:cBhvr>
                                      <p:tavLst>
                                        <p:tav tm="0">
                                          <p:val>
                                            <p:fltVal val="90"/>
                                          </p:val>
                                        </p:tav>
                                        <p:tav tm="100000">
                                          <p:val>
                                            <p:fltVal val="0"/>
                                          </p:val>
                                        </p:tav>
                                      </p:tavLst>
                                    </p:anim>
                                    <p:animEffect transition="in" filter="fade">
                                      <p:cBhvr>
                                        <p:cTn id="22" dur="1000"/>
                                        <p:tgtEl>
                                          <p:spTgt spid="7"/>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p:cTn id="25" dur="1000" fill="hold"/>
                                        <p:tgtEl>
                                          <p:spTgt spid="8"/>
                                        </p:tgtEl>
                                        <p:attrNameLst>
                                          <p:attrName>ppt_w</p:attrName>
                                        </p:attrNameLst>
                                      </p:cBhvr>
                                      <p:tavLst>
                                        <p:tav tm="0">
                                          <p:val>
                                            <p:fltVal val="0"/>
                                          </p:val>
                                        </p:tav>
                                        <p:tav tm="100000">
                                          <p:val>
                                            <p:strVal val="#ppt_w"/>
                                          </p:val>
                                        </p:tav>
                                      </p:tavLst>
                                    </p:anim>
                                    <p:anim calcmode="lin" valueType="num">
                                      <p:cBhvr>
                                        <p:cTn id="26" dur="1000" fill="hold"/>
                                        <p:tgtEl>
                                          <p:spTgt spid="8"/>
                                        </p:tgtEl>
                                        <p:attrNameLst>
                                          <p:attrName>ppt_h</p:attrName>
                                        </p:attrNameLst>
                                      </p:cBhvr>
                                      <p:tavLst>
                                        <p:tav tm="0">
                                          <p:val>
                                            <p:fltVal val="0"/>
                                          </p:val>
                                        </p:tav>
                                        <p:tav tm="100000">
                                          <p:val>
                                            <p:strVal val="#ppt_h"/>
                                          </p:val>
                                        </p:tav>
                                      </p:tavLst>
                                    </p:anim>
                                    <p:anim calcmode="lin" valueType="num">
                                      <p:cBhvr>
                                        <p:cTn id="27" dur="1000" fill="hold"/>
                                        <p:tgtEl>
                                          <p:spTgt spid="8"/>
                                        </p:tgtEl>
                                        <p:attrNameLst>
                                          <p:attrName>style.rotation</p:attrName>
                                        </p:attrNameLst>
                                      </p:cBhvr>
                                      <p:tavLst>
                                        <p:tav tm="0">
                                          <p:val>
                                            <p:fltVal val="90"/>
                                          </p:val>
                                        </p:tav>
                                        <p:tav tm="100000">
                                          <p:val>
                                            <p:fltVal val="0"/>
                                          </p:val>
                                        </p:tav>
                                      </p:tavLst>
                                    </p:anim>
                                    <p:animEffect transition="in" filter="fade">
                                      <p:cBhvr>
                                        <p:cTn id="28" dur="1000"/>
                                        <p:tgtEl>
                                          <p:spTgt spid="8"/>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1000" fill="hold"/>
                                        <p:tgtEl>
                                          <p:spTgt spid="10"/>
                                        </p:tgtEl>
                                        <p:attrNameLst>
                                          <p:attrName>ppt_w</p:attrName>
                                        </p:attrNameLst>
                                      </p:cBhvr>
                                      <p:tavLst>
                                        <p:tav tm="0">
                                          <p:val>
                                            <p:fltVal val="0"/>
                                          </p:val>
                                        </p:tav>
                                        <p:tav tm="100000">
                                          <p:val>
                                            <p:strVal val="#ppt_w"/>
                                          </p:val>
                                        </p:tav>
                                      </p:tavLst>
                                    </p:anim>
                                    <p:anim calcmode="lin" valueType="num">
                                      <p:cBhvr>
                                        <p:cTn id="32" dur="1000" fill="hold"/>
                                        <p:tgtEl>
                                          <p:spTgt spid="10"/>
                                        </p:tgtEl>
                                        <p:attrNameLst>
                                          <p:attrName>ppt_h</p:attrName>
                                        </p:attrNameLst>
                                      </p:cBhvr>
                                      <p:tavLst>
                                        <p:tav tm="0">
                                          <p:val>
                                            <p:fltVal val="0"/>
                                          </p:val>
                                        </p:tav>
                                        <p:tav tm="100000">
                                          <p:val>
                                            <p:strVal val="#ppt_h"/>
                                          </p:val>
                                        </p:tav>
                                      </p:tavLst>
                                    </p:anim>
                                    <p:anim calcmode="lin" valueType="num">
                                      <p:cBhvr>
                                        <p:cTn id="33" dur="1000" fill="hold"/>
                                        <p:tgtEl>
                                          <p:spTgt spid="10"/>
                                        </p:tgtEl>
                                        <p:attrNameLst>
                                          <p:attrName>style.rotation</p:attrName>
                                        </p:attrNameLst>
                                      </p:cBhvr>
                                      <p:tavLst>
                                        <p:tav tm="0">
                                          <p:val>
                                            <p:fltVal val="90"/>
                                          </p:val>
                                        </p:tav>
                                        <p:tav tm="100000">
                                          <p:val>
                                            <p:fltVal val="0"/>
                                          </p:val>
                                        </p:tav>
                                      </p:tavLst>
                                    </p:anim>
                                    <p:animEffect transition="in" filter="fade">
                                      <p:cBhvr>
                                        <p:cTn id="34" dur="1000"/>
                                        <p:tgtEl>
                                          <p:spTgt spid="10"/>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p:cTn id="37" dur="1000" fill="hold"/>
                                        <p:tgtEl>
                                          <p:spTgt spid="16"/>
                                        </p:tgtEl>
                                        <p:attrNameLst>
                                          <p:attrName>ppt_w</p:attrName>
                                        </p:attrNameLst>
                                      </p:cBhvr>
                                      <p:tavLst>
                                        <p:tav tm="0">
                                          <p:val>
                                            <p:fltVal val="0"/>
                                          </p:val>
                                        </p:tav>
                                        <p:tav tm="100000">
                                          <p:val>
                                            <p:strVal val="#ppt_w"/>
                                          </p:val>
                                        </p:tav>
                                      </p:tavLst>
                                    </p:anim>
                                    <p:anim calcmode="lin" valueType="num">
                                      <p:cBhvr>
                                        <p:cTn id="38" dur="1000" fill="hold"/>
                                        <p:tgtEl>
                                          <p:spTgt spid="16"/>
                                        </p:tgtEl>
                                        <p:attrNameLst>
                                          <p:attrName>ppt_h</p:attrName>
                                        </p:attrNameLst>
                                      </p:cBhvr>
                                      <p:tavLst>
                                        <p:tav tm="0">
                                          <p:val>
                                            <p:fltVal val="0"/>
                                          </p:val>
                                        </p:tav>
                                        <p:tav tm="100000">
                                          <p:val>
                                            <p:strVal val="#ppt_h"/>
                                          </p:val>
                                        </p:tav>
                                      </p:tavLst>
                                    </p:anim>
                                    <p:anim calcmode="lin" valueType="num">
                                      <p:cBhvr>
                                        <p:cTn id="39" dur="1000" fill="hold"/>
                                        <p:tgtEl>
                                          <p:spTgt spid="16"/>
                                        </p:tgtEl>
                                        <p:attrNameLst>
                                          <p:attrName>style.rotation</p:attrName>
                                        </p:attrNameLst>
                                      </p:cBhvr>
                                      <p:tavLst>
                                        <p:tav tm="0">
                                          <p:val>
                                            <p:fltVal val="90"/>
                                          </p:val>
                                        </p:tav>
                                        <p:tav tm="100000">
                                          <p:val>
                                            <p:fltVal val="0"/>
                                          </p:val>
                                        </p:tav>
                                      </p:tavLst>
                                    </p:anim>
                                    <p:animEffect transition="in" filter="fade">
                                      <p:cBhvr>
                                        <p:cTn id="40" dur="1000"/>
                                        <p:tgtEl>
                                          <p:spTgt spid="16"/>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p:cTn id="43" dur="1000" fill="hold"/>
                                        <p:tgtEl>
                                          <p:spTgt spid="17"/>
                                        </p:tgtEl>
                                        <p:attrNameLst>
                                          <p:attrName>ppt_w</p:attrName>
                                        </p:attrNameLst>
                                      </p:cBhvr>
                                      <p:tavLst>
                                        <p:tav tm="0">
                                          <p:val>
                                            <p:fltVal val="0"/>
                                          </p:val>
                                        </p:tav>
                                        <p:tav tm="100000">
                                          <p:val>
                                            <p:strVal val="#ppt_w"/>
                                          </p:val>
                                        </p:tav>
                                      </p:tavLst>
                                    </p:anim>
                                    <p:anim calcmode="lin" valueType="num">
                                      <p:cBhvr>
                                        <p:cTn id="44" dur="1000" fill="hold"/>
                                        <p:tgtEl>
                                          <p:spTgt spid="17"/>
                                        </p:tgtEl>
                                        <p:attrNameLst>
                                          <p:attrName>ppt_h</p:attrName>
                                        </p:attrNameLst>
                                      </p:cBhvr>
                                      <p:tavLst>
                                        <p:tav tm="0">
                                          <p:val>
                                            <p:fltVal val="0"/>
                                          </p:val>
                                        </p:tav>
                                        <p:tav tm="100000">
                                          <p:val>
                                            <p:strVal val="#ppt_h"/>
                                          </p:val>
                                        </p:tav>
                                      </p:tavLst>
                                    </p:anim>
                                    <p:anim calcmode="lin" valueType="num">
                                      <p:cBhvr>
                                        <p:cTn id="45" dur="1000" fill="hold"/>
                                        <p:tgtEl>
                                          <p:spTgt spid="17"/>
                                        </p:tgtEl>
                                        <p:attrNameLst>
                                          <p:attrName>style.rotation</p:attrName>
                                        </p:attrNameLst>
                                      </p:cBhvr>
                                      <p:tavLst>
                                        <p:tav tm="0">
                                          <p:val>
                                            <p:fltVal val="90"/>
                                          </p:val>
                                        </p:tav>
                                        <p:tav tm="100000">
                                          <p:val>
                                            <p:fltVal val="0"/>
                                          </p:val>
                                        </p:tav>
                                      </p:tavLst>
                                    </p:anim>
                                    <p:animEffect transition="in" filter="fade">
                                      <p:cBhvr>
                                        <p:cTn id="46" dur="1000"/>
                                        <p:tgtEl>
                                          <p:spTgt spid="17"/>
                                        </p:tgtEl>
                                      </p:cBhvr>
                                    </p:animEffect>
                                  </p:childTnLst>
                                </p:cTn>
                              </p:par>
                              <p:par>
                                <p:cTn id="47" presetID="31" presetClass="entr" presetSubtype="0" fill="hold" nodeType="withEffect">
                                  <p:stCondLst>
                                    <p:cond delay="0"/>
                                  </p:stCondLst>
                                  <p:childTnLst>
                                    <p:set>
                                      <p:cBhvr>
                                        <p:cTn id="48" dur="1" fill="hold">
                                          <p:stCondLst>
                                            <p:cond delay="0"/>
                                          </p:stCondLst>
                                        </p:cTn>
                                        <p:tgtEl>
                                          <p:spTgt spid="24"/>
                                        </p:tgtEl>
                                        <p:attrNameLst>
                                          <p:attrName>style.visibility</p:attrName>
                                        </p:attrNameLst>
                                      </p:cBhvr>
                                      <p:to>
                                        <p:strVal val="visible"/>
                                      </p:to>
                                    </p:set>
                                    <p:anim calcmode="lin" valueType="num">
                                      <p:cBhvr>
                                        <p:cTn id="49" dur="1000" fill="hold"/>
                                        <p:tgtEl>
                                          <p:spTgt spid="24"/>
                                        </p:tgtEl>
                                        <p:attrNameLst>
                                          <p:attrName>ppt_w</p:attrName>
                                        </p:attrNameLst>
                                      </p:cBhvr>
                                      <p:tavLst>
                                        <p:tav tm="0">
                                          <p:val>
                                            <p:fltVal val="0"/>
                                          </p:val>
                                        </p:tav>
                                        <p:tav tm="100000">
                                          <p:val>
                                            <p:strVal val="#ppt_w"/>
                                          </p:val>
                                        </p:tav>
                                      </p:tavLst>
                                    </p:anim>
                                    <p:anim calcmode="lin" valueType="num">
                                      <p:cBhvr>
                                        <p:cTn id="50" dur="1000" fill="hold"/>
                                        <p:tgtEl>
                                          <p:spTgt spid="24"/>
                                        </p:tgtEl>
                                        <p:attrNameLst>
                                          <p:attrName>ppt_h</p:attrName>
                                        </p:attrNameLst>
                                      </p:cBhvr>
                                      <p:tavLst>
                                        <p:tav tm="0">
                                          <p:val>
                                            <p:fltVal val="0"/>
                                          </p:val>
                                        </p:tav>
                                        <p:tav tm="100000">
                                          <p:val>
                                            <p:strVal val="#ppt_h"/>
                                          </p:val>
                                        </p:tav>
                                      </p:tavLst>
                                    </p:anim>
                                    <p:anim calcmode="lin" valueType="num">
                                      <p:cBhvr>
                                        <p:cTn id="51" dur="1000" fill="hold"/>
                                        <p:tgtEl>
                                          <p:spTgt spid="24"/>
                                        </p:tgtEl>
                                        <p:attrNameLst>
                                          <p:attrName>style.rotation</p:attrName>
                                        </p:attrNameLst>
                                      </p:cBhvr>
                                      <p:tavLst>
                                        <p:tav tm="0">
                                          <p:val>
                                            <p:fltVal val="90"/>
                                          </p:val>
                                        </p:tav>
                                        <p:tav tm="100000">
                                          <p:val>
                                            <p:fltVal val="0"/>
                                          </p:val>
                                        </p:tav>
                                      </p:tavLst>
                                    </p:anim>
                                    <p:animEffect transition="in" filter="fade">
                                      <p:cBhvr>
                                        <p:cTn id="52" dur="1000"/>
                                        <p:tgtEl>
                                          <p:spTgt spid="24"/>
                                        </p:tgtEl>
                                      </p:cBhvr>
                                    </p:animEffect>
                                  </p:childTnLst>
                                </p:cTn>
                              </p:par>
                            </p:childTnLst>
                          </p:cTn>
                        </p:par>
                        <p:par>
                          <p:cTn id="53" fill="hold">
                            <p:stCondLst>
                              <p:cond delay="1000"/>
                            </p:stCondLst>
                            <p:childTnLst>
                              <p:par>
                                <p:cTn id="54" presetID="31" presetClass="entr" presetSubtype="0" fill="hold" grpId="0" nodeType="afterEffect">
                                  <p:stCondLst>
                                    <p:cond delay="0"/>
                                  </p:stCondLst>
                                  <p:childTnLst>
                                    <p:set>
                                      <p:cBhvr>
                                        <p:cTn id="55" dur="1" fill="hold">
                                          <p:stCondLst>
                                            <p:cond delay="0"/>
                                          </p:stCondLst>
                                        </p:cTn>
                                        <p:tgtEl>
                                          <p:spTgt spid="4"/>
                                        </p:tgtEl>
                                        <p:attrNameLst>
                                          <p:attrName>style.visibility</p:attrName>
                                        </p:attrNameLst>
                                      </p:cBhvr>
                                      <p:to>
                                        <p:strVal val="visible"/>
                                      </p:to>
                                    </p:set>
                                    <p:anim calcmode="lin" valueType="num">
                                      <p:cBhvr>
                                        <p:cTn id="56" dur="1000" fill="hold"/>
                                        <p:tgtEl>
                                          <p:spTgt spid="4"/>
                                        </p:tgtEl>
                                        <p:attrNameLst>
                                          <p:attrName>ppt_w</p:attrName>
                                        </p:attrNameLst>
                                      </p:cBhvr>
                                      <p:tavLst>
                                        <p:tav tm="0">
                                          <p:val>
                                            <p:fltVal val="0"/>
                                          </p:val>
                                        </p:tav>
                                        <p:tav tm="100000">
                                          <p:val>
                                            <p:strVal val="#ppt_w"/>
                                          </p:val>
                                        </p:tav>
                                      </p:tavLst>
                                    </p:anim>
                                    <p:anim calcmode="lin" valueType="num">
                                      <p:cBhvr>
                                        <p:cTn id="57" dur="1000" fill="hold"/>
                                        <p:tgtEl>
                                          <p:spTgt spid="4"/>
                                        </p:tgtEl>
                                        <p:attrNameLst>
                                          <p:attrName>ppt_h</p:attrName>
                                        </p:attrNameLst>
                                      </p:cBhvr>
                                      <p:tavLst>
                                        <p:tav tm="0">
                                          <p:val>
                                            <p:fltVal val="0"/>
                                          </p:val>
                                        </p:tav>
                                        <p:tav tm="100000">
                                          <p:val>
                                            <p:strVal val="#ppt_h"/>
                                          </p:val>
                                        </p:tav>
                                      </p:tavLst>
                                    </p:anim>
                                    <p:anim calcmode="lin" valueType="num">
                                      <p:cBhvr>
                                        <p:cTn id="58" dur="1000" fill="hold"/>
                                        <p:tgtEl>
                                          <p:spTgt spid="4"/>
                                        </p:tgtEl>
                                        <p:attrNameLst>
                                          <p:attrName>style.rotation</p:attrName>
                                        </p:attrNameLst>
                                      </p:cBhvr>
                                      <p:tavLst>
                                        <p:tav tm="0">
                                          <p:val>
                                            <p:fltVal val="90"/>
                                          </p:val>
                                        </p:tav>
                                        <p:tav tm="100000">
                                          <p:val>
                                            <p:fltVal val="0"/>
                                          </p:val>
                                        </p:tav>
                                      </p:tavLst>
                                    </p:anim>
                                    <p:animEffect transition="in" filter="fade">
                                      <p:cBhvr>
                                        <p:cTn id="59" dur="1000"/>
                                        <p:tgtEl>
                                          <p:spTgt spid="4"/>
                                        </p:tgtEl>
                                      </p:cBhvr>
                                    </p:animEffect>
                                  </p:childTnLst>
                                </p:cTn>
                              </p:par>
                              <p:par>
                                <p:cTn id="60" presetID="31" presetClass="entr" presetSubtype="0" fill="hold" grpId="0" nodeType="withEffect">
                                  <p:stCondLst>
                                    <p:cond delay="0"/>
                                  </p:stCondLst>
                                  <p:childTnLst>
                                    <p:set>
                                      <p:cBhvr>
                                        <p:cTn id="61" dur="1" fill="hold">
                                          <p:stCondLst>
                                            <p:cond delay="0"/>
                                          </p:stCondLst>
                                        </p:cTn>
                                        <p:tgtEl>
                                          <p:spTgt spid="6"/>
                                        </p:tgtEl>
                                        <p:attrNameLst>
                                          <p:attrName>style.visibility</p:attrName>
                                        </p:attrNameLst>
                                      </p:cBhvr>
                                      <p:to>
                                        <p:strVal val="visible"/>
                                      </p:to>
                                    </p:set>
                                    <p:anim calcmode="lin" valueType="num">
                                      <p:cBhvr>
                                        <p:cTn id="62" dur="1000" fill="hold"/>
                                        <p:tgtEl>
                                          <p:spTgt spid="6"/>
                                        </p:tgtEl>
                                        <p:attrNameLst>
                                          <p:attrName>ppt_w</p:attrName>
                                        </p:attrNameLst>
                                      </p:cBhvr>
                                      <p:tavLst>
                                        <p:tav tm="0">
                                          <p:val>
                                            <p:fltVal val="0"/>
                                          </p:val>
                                        </p:tav>
                                        <p:tav tm="100000">
                                          <p:val>
                                            <p:strVal val="#ppt_w"/>
                                          </p:val>
                                        </p:tav>
                                      </p:tavLst>
                                    </p:anim>
                                    <p:anim calcmode="lin" valueType="num">
                                      <p:cBhvr>
                                        <p:cTn id="63" dur="1000" fill="hold"/>
                                        <p:tgtEl>
                                          <p:spTgt spid="6"/>
                                        </p:tgtEl>
                                        <p:attrNameLst>
                                          <p:attrName>ppt_h</p:attrName>
                                        </p:attrNameLst>
                                      </p:cBhvr>
                                      <p:tavLst>
                                        <p:tav tm="0">
                                          <p:val>
                                            <p:fltVal val="0"/>
                                          </p:val>
                                        </p:tav>
                                        <p:tav tm="100000">
                                          <p:val>
                                            <p:strVal val="#ppt_h"/>
                                          </p:val>
                                        </p:tav>
                                      </p:tavLst>
                                    </p:anim>
                                    <p:anim calcmode="lin" valueType="num">
                                      <p:cBhvr>
                                        <p:cTn id="64" dur="1000" fill="hold"/>
                                        <p:tgtEl>
                                          <p:spTgt spid="6"/>
                                        </p:tgtEl>
                                        <p:attrNameLst>
                                          <p:attrName>style.rotation</p:attrName>
                                        </p:attrNameLst>
                                      </p:cBhvr>
                                      <p:tavLst>
                                        <p:tav tm="0">
                                          <p:val>
                                            <p:fltVal val="90"/>
                                          </p:val>
                                        </p:tav>
                                        <p:tav tm="100000">
                                          <p:val>
                                            <p:fltVal val="0"/>
                                          </p:val>
                                        </p:tav>
                                      </p:tavLst>
                                    </p:anim>
                                    <p:animEffect transition="in" filter="fade">
                                      <p:cBhvr>
                                        <p:cTn id="65" dur="1000"/>
                                        <p:tgtEl>
                                          <p:spTgt spid="6"/>
                                        </p:tgtEl>
                                      </p:cBhvr>
                                    </p:animEffect>
                                  </p:childTnLst>
                                </p:cTn>
                              </p:par>
                              <p:par>
                                <p:cTn id="66" presetID="31" presetClass="entr" presetSubtype="0" fill="hold" grpId="0" nodeType="withEffect">
                                  <p:stCondLst>
                                    <p:cond delay="0"/>
                                  </p:stCondLst>
                                  <p:childTnLst>
                                    <p:set>
                                      <p:cBhvr>
                                        <p:cTn id="67" dur="1" fill="hold">
                                          <p:stCondLst>
                                            <p:cond delay="0"/>
                                          </p:stCondLst>
                                        </p:cTn>
                                        <p:tgtEl>
                                          <p:spTgt spid="9"/>
                                        </p:tgtEl>
                                        <p:attrNameLst>
                                          <p:attrName>style.visibility</p:attrName>
                                        </p:attrNameLst>
                                      </p:cBhvr>
                                      <p:to>
                                        <p:strVal val="visible"/>
                                      </p:to>
                                    </p:set>
                                    <p:anim calcmode="lin" valueType="num">
                                      <p:cBhvr>
                                        <p:cTn id="68" dur="1000" fill="hold"/>
                                        <p:tgtEl>
                                          <p:spTgt spid="9"/>
                                        </p:tgtEl>
                                        <p:attrNameLst>
                                          <p:attrName>ppt_w</p:attrName>
                                        </p:attrNameLst>
                                      </p:cBhvr>
                                      <p:tavLst>
                                        <p:tav tm="0">
                                          <p:val>
                                            <p:fltVal val="0"/>
                                          </p:val>
                                        </p:tav>
                                        <p:tav tm="100000">
                                          <p:val>
                                            <p:strVal val="#ppt_w"/>
                                          </p:val>
                                        </p:tav>
                                      </p:tavLst>
                                    </p:anim>
                                    <p:anim calcmode="lin" valueType="num">
                                      <p:cBhvr>
                                        <p:cTn id="69" dur="1000" fill="hold"/>
                                        <p:tgtEl>
                                          <p:spTgt spid="9"/>
                                        </p:tgtEl>
                                        <p:attrNameLst>
                                          <p:attrName>ppt_h</p:attrName>
                                        </p:attrNameLst>
                                      </p:cBhvr>
                                      <p:tavLst>
                                        <p:tav tm="0">
                                          <p:val>
                                            <p:fltVal val="0"/>
                                          </p:val>
                                        </p:tav>
                                        <p:tav tm="100000">
                                          <p:val>
                                            <p:strVal val="#ppt_h"/>
                                          </p:val>
                                        </p:tav>
                                      </p:tavLst>
                                    </p:anim>
                                    <p:anim calcmode="lin" valueType="num">
                                      <p:cBhvr>
                                        <p:cTn id="70" dur="1000" fill="hold"/>
                                        <p:tgtEl>
                                          <p:spTgt spid="9"/>
                                        </p:tgtEl>
                                        <p:attrNameLst>
                                          <p:attrName>style.rotation</p:attrName>
                                        </p:attrNameLst>
                                      </p:cBhvr>
                                      <p:tavLst>
                                        <p:tav tm="0">
                                          <p:val>
                                            <p:fltVal val="90"/>
                                          </p:val>
                                        </p:tav>
                                        <p:tav tm="100000">
                                          <p:val>
                                            <p:fltVal val="0"/>
                                          </p:val>
                                        </p:tav>
                                      </p:tavLst>
                                    </p:anim>
                                    <p:animEffect transition="in" filter="fade">
                                      <p:cBhvr>
                                        <p:cTn id="71" dur="1000"/>
                                        <p:tgtEl>
                                          <p:spTgt spid="9"/>
                                        </p:tgtEl>
                                      </p:cBhvr>
                                    </p:animEffect>
                                  </p:childTnLst>
                                </p:cTn>
                              </p:par>
                              <p:par>
                                <p:cTn id="72" presetID="31" presetClass="entr" presetSubtype="0" fill="hold" grpId="0" nodeType="withEffect">
                                  <p:stCondLst>
                                    <p:cond delay="0"/>
                                  </p:stCondLst>
                                  <p:childTnLst>
                                    <p:set>
                                      <p:cBhvr>
                                        <p:cTn id="73" dur="1" fill="hold">
                                          <p:stCondLst>
                                            <p:cond delay="0"/>
                                          </p:stCondLst>
                                        </p:cTn>
                                        <p:tgtEl>
                                          <p:spTgt spid="18"/>
                                        </p:tgtEl>
                                        <p:attrNameLst>
                                          <p:attrName>style.visibility</p:attrName>
                                        </p:attrNameLst>
                                      </p:cBhvr>
                                      <p:to>
                                        <p:strVal val="visible"/>
                                      </p:to>
                                    </p:set>
                                    <p:anim calcmode="lin" valueType="num">
                                      <p:cBhvr>
                                        <p:cTn id="74" dur="1000" fill="hold"/>
                                        <p:tgtEl>
                                          <p:spTgt spid="18"/>
                                        </p:tgtEl>
                                        <p:attrNameLst>
                                          <p:attrName>ppt_w</p:attrName>
                                        </p:attrNameLst>
                                      </p:cBhvr>
                                      <p:tavLst>
                                        <p:tav tm="0">
                                          <p:val>
                                            <p:fltVal val="0"/>
                                          </p:val>
                                        </p:tav>
                                        <p:tav tm="100000">
                                          <p:val>
                                            <p:strVal val="#ppt_w"/>
                                          </p:val>
                                        </p:tav>
                                      </p:tavLst>
                                    </p:anim>
                                    <p:anim calcmode="lin" valueType="num">
                                      <p:cBhvr>
                                        <p:cTn id="75" dur="1000" fill="hold"/>
                                        <p:tgtEl>
                                          <p:spTgt spid="18"/>
                                        </p:tgtEl>
                                        <p:attrNameLst>
                                          <p:attrName>ppt_h</p:attrName>
                                        </p:attrNameLst>
                                      </p:cBhvr>
                                      <p:tavLst>
                                        <p:tav tm="0">
                                          <p:val>
                                            <p:fltVal val="0"/>
                                          </p:val>
                                        </p:tav>
                                        <p:tav tm="100000">
                                          <p:val>
                                            <p:strVal val="#ppt_h"/>
                                          </p:val>
                                        </p:tav>
                                      </p:tavLst>
                                    </p:anim>
                                    <p:anim calcmode="lin" valueType="num">
                                      <p:cBhvr>
                                        <p:cTn id="76" dur="1000" fill="hold"/>
                                        <p:tgtEl>
                                          <p:spTgt spid="18"/>
                                        </p:tgtEl>
                                        <p:attrNameLst>
                                          <p:attrName>style.rotation</p:attrName>
                                        </p:attrNameLst>
                                      </p:cBhvr>
                                      <p:tavLst>
                                        <p:tav tm="0">
                                          <p:val>
                                            <p:fltVal val="90"/>
                                          </p:val>
                                        </p:tav>
                                        <p:tav tm="100000">
                                          <p:val>
                                            <p:fltVal val="0"/>
                                          </p:val>
                                        </p:tav>
                                      </p:tavLst>
                                    </p:anim>
                                    <p:animEffect transition="in" filter="fade">
                                      <p:cBhvr>
                                        <p:cTn id="77" dur="1000"/>
                                        <p:tgtEl>
                                          <p:spTgt spid="18"/>
                                        </p:tgtEl>
                                      </p:cBhvr>
                                    </p:animEffect>
                                  </p:childTnLst>
                                </p:cTn>
                              </p:par>
                            </p:childTnLst>
                          </p:cTn>
                        </p:par>
                        <p:par>
                          <p:cTn id="78" fill="hold">
                            <p:stCondLst>
                              <p:cond delay="2000"/>
                            </p:stCondLst>
                            <p:childTnLst>
                              <p:par>
                                <p:cTn id="79" presetID="22" presetClass="entr" presetSubtype="8" fill="hold" nodeType="afterEffect">
                                  <p:stCondLst>
                                    <p:cond delay="0"/>
                                  </p:stCondLst>
                                  <p:childTnLst>
                                    <p:set>
                                      <p:cBhvr>
                                        <p:cTn id="80" dur="1" fill="hold">
                                          <p:stCondLst>
                                            <p:cond delay="0"/>
                                          </p:stCondLst>
                                        </p:cTn>
                                        <p:tgtEl>
                                          <p:spTgt spid="11"/>
                                        </p:tgtEl>
                                        <p:attrNameLst>
                                          <p:attrName>style.visibility</p:attrName>
                                        </p:attrNameLst>
                                      </p:cBhvr>
                                      <p:to>
                                        <p:strVal val="visible"/>
                                      </p:to>
                                    </p:set>
                                    <p:animEffect transition="in" filter="wipe(left)">
                                      <p:cBhvr>
                                        <p:cTn id="81" dur="500"/>
                                        <p:tgtEl>
                                          <p:spTgt spid="11"/>
                                        </p:tgtEl>
                                      </p:cBhvr>
                                    </p:animEffect>
                                  </p:childTnLst>
                                </p:cTn>
                              </p:par>
                            </p:childTnLst>
                          </p:cTn>
                        </p:par>
                        <p:par>
                          <p:cTn id="82" fill="hold">
                            <p:stCondLst>
                              <p:cond delay="2500"/>
                            </p:stCondLst>
                            <p:childTnLst>
                              <p:par>
                                <p:cTn id="83" presetID="22" presetClass="entr" presetSubtype="8" fill="hold" grpId="0" nodeType="afterEffect">
                                  <p:stCondLst>
                                    <p:cond delay="0"/>
                                  </p:stCondLst>
                                  <p:childTnLst>
                                    <p:set>
                                      <p:cBhvr>
                                        <p:cTn id="84" dur="1" fill="hold">
                                          <p:stCondLst>
                                            <p:cond delay="0"/>
                                          </p:stCondLst>
                                        </p:cTn>
                                        <p:tgtEl>
                                          <p:spTgt spid="15"/>
                                        </p:tgtEl>
                                        <p:attrNameLst>
                                          <p:attrName>style.visibility</p:attrName>
                                        </p:attrNameLst>
                                      </p:cBhvr>
                                      <p:to>
                                        <p:strVal val="visible"/>
                                      </p:to>
                                    </p:set>
                                    <p:animEffect transition="in" filter="wipe(left)">
                                      <p:cBhvr>
                                        <p:cTn id="85" dur="500"/>
                                        <p:tgtEl>
                                          <p:spTgt spid="15"/>
                                        </p:tgtEl>
                                      </p:cBhvr>
                                    </p:animEffect>
                                  </p:childTnLst>
                                </p:cTn>
                              </p:par>
                            </p:childTnLst>
                          </p:cTn>
                        </p:par>
                        <p:par>
                          <p:cTn id="86" fill="hold">
                            <p:stCondLst>
                              <p:cond delay="3000"/>
                            </p:stCondLst>
                            <p:childTnLst>
                              <p:par>
                                <p:cTn id="87" presetID="22" presetClass="entr" presetSubtype="8" fill="hold" grpId="0" nodeType="afterEffect">
                                  <p:stCondLst>
                                    <p:cond delay="0"/>
                                  </p:stCondLst>
                                  <p:childTnLst>
                                    <p:set>
                                      <p:cBhvr>
                                        <p:cTn id="88" dur="1" fill="hold">
                                          <p:stCondLst>
                                            <p:cond delay="0"/>
                                          </p:stCondLst>
                                        </p:cTn>
                                        <p:tgtEl>
                                          <p:spTgt spid="14"/>
                                        </p:tgtEl>
                                        <p:attrNameLst>
                                          <p:attrName>style.visibility</p:attrName>
                                        </p:attrNameLst>
                                      </p:cBhvr>
                                      <p:to>
                                        <p:strVal val="visible"/>
                                      </p:to>
                                    </p:set>
                                    <p:animEffect transition="in" filter="wipe(left)">
                                      <p:cBhvr>
                                        <p:cTn id="89" dur="500"/>
                                        <p:tgtEl>
                                          <p:spTgt spid="14"/>
                                        </p:tgtEl>
                                      </p:cBhvr>
                                    </p:animEffect>
                                  </p:childTnLst>
                                </p:cTn>
                              </p:par>
                            </p:childTnLst>
                          </p:cTn>
                        </p:par>
                        <p:par>
                          <p:cTn id="90" fill="hold">
                            <p:stCondLst>
                              <p:cond delay="3500"/>
                            </p:stCondLst>
                            <p:childTnLst>
                              <p:par>
                                <p:cTn id="91" presetID="22" presetClass="entr" presetSubtype="8" fill="hold" grpId="0" nodeType="afterEffect">
                                  <p:stCondLst>
                                    <p:cond delay="0"/>
                                  </p:stCondLst>
                                  <p:childTnLst>
                                    <p:set>
                                      <p:cBhvr>
                                        <p:cTn id="92" dur="1" fill="hold">
                                          <p:stCondLst>
                                            <p:cond delay="0"/>
                                          </p:stCondLst>
                                        </p:cTn>
                                        <p:tgtEl>
                                          <p:spTgt spid="5"/>
                                        </p:tgtEl>
                                        <p:attrNameLst>
                                          <p:attrName>style.visibility</p:attrName>
                                        </p:attrNameLst>
                                      </p:cBhvr>
                                      <p:to>
                                        <p:strVal val="visible"/>
                                      </p:to>
                                    </p:set>
                                    <p:animEffect transition="in" filter="wipe(left)">
                                      <p:cBhvr>
                                        <p:cTn id="93" dur="500"/>
                                        <p:tgtEl>
                                          <p:spTgt spid="5"/>
                                        </p:tgtEl>
                                      </p:cBhvr>
                                    </p:animEffect>
                                  </p:childTnLst>
                                </p:cTn>
                              </p:par>
                            </p:childTnLst>
                          </p:cTn>
                        </p:par>
                        <p:par>
                          <p:cTn id="94" fill="hold">
                            <p:stCondLst>
                              <p:cond delay="4000"/>
                            </p:stCondLst>
                            <p:childTnLst>
                              <p:par>
                                <p:cTn id="95" presetID="42" presetClass="entr" presetSubtype="0" fill="hold" nodeType="afterEffect">
                                  <p:stCondLst>
                                    <p:cond delay="0"/>
                                  </p:stCondLst>
                                  <p:childTnLst>
                                    <p:set>
                                      <p:cBhvr>
                                        <p:cTn id="96" dur="1" fill="hold">
                                          <p:stCondLst>
                                            <p:cond delay="0"/>
                                          </p:stCondLst>
                                        </p:cTn>
                                        <p:tgtEl>
                                          <p:spTgt spid="19"/>
                                        </p:tgtEl>
                                        <p:attrNameLst>
                                          <p:attrName>style.visibility</p:attrName>
                                        </p:attrNameLst>
                                      </p:cBhvr>
                                      <p:to>
                                        <p:strVal val="visible"/>
                                      </p:to>
                                    </p:set>
                                    <p:animEffect transition="in" filter="fade">
                                      <p:cBhvr>
                                        <p:cTn id="97" dur="1000"/>
                                        <p:tgtEl>
                                          <p:spTgt spid="19"/>
                                        </p:tgtEl>
                                      </p:cBhvr>
                                    </p:animEffect>
                                    <p:anim calcmode="lin" valueType="num">
                                      <p:cBhvr>
                                        <p:cTn id="98" dur="1000" fill="hold"/>
                                        <p:tgtEl>
                                          <p:spTgt spid="19"/>
                                        </p:tgtEl>
                                        <p:attrNameLst>
                                          <p:attrName>ppt_x</p:attrName>
                                        </p:attrNameLst>
                                      </p:cBhvr>
                                      <p:tavLst>
                                        <p:tav tm="0">
                                          <p:val>
                                            <p:strVal val="#ppt_x"/>
                                          </p:val>
                                        </p:tav>
                                        <p:tav tm="100000">
                                          <p:val>
                                            <p:strVal val="#ppt_x"/>
                                          </p:val>
                                        </p:tav>
                                      </p:tavLst>
                                    </p:anim>
                                    <p:anim calcmode="lin" valueType="num">
                                      <p:cBhvr>
                                        <p:cTn id="99" dur="1000" fill="hold"/>
                                        <p:tgtEl>
                                          <p:spTgt spid="19"/>
                                        </p:tgtEl>
                                        <p:attrNameLst>
                                          <p:attrName>ppt_y</p:attrName>
                                        </p:attrNameLst>
                                      </p:cBhvr>
                                      <p:tavLst>
                                        <p:tav tm="0">
                                          <p:val>
                                            <p:strVal val="#ppt_y+.1"/>
                                          </p:val>
                                        </p:tav>
                                        <p:tav tm="100000">
                                          <p:val>
                                            <p:strVal val="#ppt_y"/>
                                          </p:val>
                                        </p:tav>
                                      </p:tavLst>
                                    </p:anim>
                                  </p:childTnLst>
                                </p:cTn>
                              </p:par>
                            </p:childTnLst>
                          </p:cTn>
                        </p:par>
                        <p:par>
                          <p:cTn id="100" fill="hold">
                            <p:stCondLst>
                              <p:cond delay="5000"/>
                            </p:stCondLst>
                            <p:childTnLst>
                              <p:par>
                                <p:cTn id="101" presetID="42" presetClass="entr" presetSubtype="0" fill="hold" grpId="0" nodeType="afterEffect">
                                  <p:stCondLst>
                                    <p:cond delay="0"/>
                                  </p:stCondLst>
                                  <p:childTnLst>
                                    <p:set>
                                      <p:cBhvr>
                                        <p:cTn id="102" dur="1" fill="hold">
                                          <p:stCondLst>
                                            <p:cond delay="0"/>
                                          </p:stCondLst>
                                        </p:cTn>
                                        <p:tgtEl>
                                          <p:spTgt spid="29"/>
                                        </p:tgtEl>
                                        <p:attrNameLst>
                                          <p:attrName>style.visibility</p:attrName>
                                        </p:attrNameLst>
                                      </p:cBhvr>
                                      <p:to>
                                        <p:strVal val="visible"/>
                                      </p:to>
                                    </p:set>
                                    <p:animEffect transition="in" filter="fade">
                                      <p:cBhvr>
                                        <p:cTn id="103" dur="1000"/>
                                        <p:tgtEl>
                                          <p:spTgt spid="29"/>
                                        </p:tgtEl>
                                      </p:cBhvr>
                                    </p:animEffect>
                                    <p:anim calcmode="lin" valueType="num">
                                      <p:cBhvr>
                                        <p:cTn id="104" dur="1000" fill="hold"/>
                                        <p:tgtEl>
                                          <p:spTgt spid="29"/>
                                        </p:tgtEl>
                                        <p:attrNameLst>
                                          <p:attrName>ppt_x</p:attrName>
                                        </p:attrNameLst>
                                      </p:cBhvr>
                                      <p:tavLst>
                                        <p:tav tm="0">
                                          <p:val>
                                            <p:strVal val="#ppt_x"/>
                                          </p:val>
                                        </p:tav>
                                        <p:tav tm="100000">
                                          <p:val>
                                            <p:strVal val="#ppt_x"/>
                                          </p:val>
                                        </p:tav>
                                      </p:tavLst>
                                    </p:anim>
                                    <p:anim calcmode="lin" valueType="num">
                                      <p:cBhvr>
                                        <p:cTn id="105"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6" grpId="0" animBg="1"/>
      <p:bldP spid="7" grpId="0" animBg="1"/>
      <p:bldP spid="8" grpId="0" animBg="1"/>
      <p:bldP spid="9" grpId="0" animBg="1"/>
      <p:bldP spid="10" grpId="0" animBg="1"/>
      <p:bldP spid="14" grpId="0"/>
      <p:bldP spid="15" grpId="0"/>
      <p:bldP spid="16" grpId="0" animBg="1"/>
      <p:bldP spid="17" grpId="0" animBg="1"/>
      <p:bldP spid="18" grpId="0" animBg="1"/>
      <p:bldP spid="2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C2791C4-7CD6-49AA-8E22-DD1798E34FD0}"/>
              </a:ext>
            </a:extLst>
          </p:cNvPr>
          <p:cNvSpPr txBox="1"/>
          <p:nvPr/>
        </p:nvSpPr>
        <p:spPr>
          <a:xfrm>
            <a:off x="0" y="725696"/>
            <a:ext cx="12192000" cy="5406608"/>
          </a:xfrm>
          <a:prstGeom prst="rect">
            <a:avLst/>
          </a:prstGeom>
          <a:noFill/>
        </p:spPr>
        <p:txBody>
          <a:bodyPr wrap="square">
            <a:spAutoFit/>
          </a:bodyPr>
          <a:lstStyle/>
          <a:p>
            <a:pPr algn="ctr">
              <a:spcBef>
                <a:spcPts val="1440"/>
              </a:spcBef>
            </a:pPr>
            <a:r>
              <a:rPr lang="en-US" altLang="zh-CN" sz="3600" dirty="0" err="1">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版权声明</a:t>
            </a:r>
            <a:endParaRPr lang="en-US" altLang="zh-CN" sz="36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endParaRPr>
          </a:p>
          <a:p>
            <a:pPr algn="ctr">
              <a:spcBef>
                <a:spcPts val="1440"/>
              </a:spcBef>
            </a:pPr>
            <a:r>
              <a:rPr lang="en-US" altLang="zh-CN" sz="3600" dirty="0" err="1">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感谢您支持原创设计事业，支持设计版权产品</a:t>
            </a:r>
            <a:r>
              <a:rPr lang="en-US" altLang="zh-CN" sz="36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a:t>
            </a:r>
          </a:p>
          <a:p>
            <a:pPr algn="l">
              <a:spcBef>
                <a:spcPts val="1440"/>
              </a:spcBef>
            </a:pPr>
            <a:endParaRPr lang="en-US" altLang="zh-CN"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endParaRPr>
          </a:p>
          <a:p>
            <a:pPr algn="l">
              <a:spcBef>
                <a:spcPts val="1440"/>
              </a:spcBef>
            </a:pPr>
            <a:r>
              <a:rPr lang="en-US" altLang="zh-CN" sz="1800" dirty="0" err="1">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感谢您下载千图网</a:t>
            </a:r>
            <a:r>
              <a:rPr lang="zh-CN" altLang="en-US" sz="18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原创</a:t>
            </a:r>
            <a:r>
              <a:rPr lang="en-US" altLang="zh-CN" sz="18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PPT</a:t>
            </a:r>
            <a:r>
              <a:rPr lang="zh-CN" altLang="en-US" sz="18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模板。</a:t>
            </a:r>
            <a:r>
              <a:rPr lang="en-US" altLang="zh-CN" sz="1800" dirty="0" err="1">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为了您和千图网以及原创作者的利益，请勿复制、传播、销售，否则将承担法律责任</a:t>
            </a:r>
            <a:r>
              <a:rPr lang="en-US" altLang="zh-CN" sz="18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a:t>
            </a:r>
          </a:p>
          <a:p>
            <a:pPr algn="l">
              <a:spcBef>
                <a:spcPts val="1440"/>
              </a:spcBef>
            </a:pPr>
            <a:r>
              <a:rPr lang="en-US" altLang="zh-CN" sz="1800" dirty="0" err="1">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千图网将对作品进行维权，按照传播下载次数的十倍进行索取赔偿</a:t>
            </a:r>
            <a:r>
              <a:rPr lang="zh-CN" altLang="en-US" sz="18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金</a:t>
            </a:r>
            <a:r>
              <a:rPr lang="en-US" altLang="zh-CN" sz="18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a:t>
            </a:r>
          </a:p>
          <a:p>
            <a:pPr algn="l">
              <a:spcBef>
                <a:spcPts val="1440"/>
              </a:spcBef>
            </a:pPr>
            <a:r>
              <a:rPr lang="en-US" altLang="zh-CN" sz="18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1、千图网网站出售的PPT模版是免版税类（RF：Royalty-free）正版受《中华人民共和国著作法》和《世界版权公约》的保护，作品的所有权、版权和著作权归千图网所有，您下载的是PPT模版素材使用权。</a:t>
            </a:r>
          </a:p>
          <a:p>
            <a:pPr algn="l">
              <a:spcBef>
                <a:spcPts val="1440"/>
              </a:spcBef>
            </a:pPr>
            <a:r>
              <a:rPr lang="en-US" altLang="zh-CN" sz="18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2、不得将千图网的PPT模版、PPT素材，本身用于再出售，或者出租、出借、转让、分销、发布或者作为礼物供他人使用，不得转授权、出卖、转让本协议或本协议中的权利。</a:t>
            </a:r>
          </a:p>
          <a:p>
            <a:pPr algn="l">
              <a:spcBef>
                <a:spcPts val="1440"/>
              </a:spcBef>
            </a:pPr>
            <a:r>
              <a:rPr lang="en-US" altLang="zh-CN" sz="18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3、禁止把作品纳入商标或服务标记。</a:t>
            </a:r>
          </a:p>
          <a:p>
            <a:pPr algn="l">
              <a:spcBef>
                <a:spcPts val="1440"/>
              </a:spcBef>
            </a:pPr>
            <a:r>
              <a:rPr lang="en-US" altLang="zh-CN" sz="1800" dirty="0">
                <a:latin typeface="思源黑体 CN Medium" panose="020B0600000000000000" pitchFamily="34" charset="-122"/>
                <a:ea typeface="思源黑体 CN Medium" panose="020B0600000000000000" pitchFamily="34" charset="-122"/>
                <a:cs typeface="Noto Sans S Chinese" panose="020B0800000000000000" charset="-122"/>
                <a:sym typeface="思源黑体 CN Medium" panose="020B0600000000000000" pitchFamily="34" charset="-122"/>
              </a:rPr>
              <a:t>4、禁止用户用下载格式在网上传播作品。或者作品可以让第三方单独付费或共享免费下载、或通过转移电话服务系统传播。</a:t>
            </a:r>
          </a:p>
        </p:txBody>
      </p:sp>
    </p:spTree>
    <p:extLst>
      <p:ext uri="{BB962C8B-B14F-4D97-AF65-F5344CB8AC3E}">
        <p14:creationId xmlns:p14="http://schemas.microsoft.com/office/powerpoint/2010/main" val="196815224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A32E9A79-1817-4E5D-9590-0061FEBEEE6E}"/>
              </a:ext>
            </a:extLst>
          </p:cNvPr>
          <p:cNvGrpSpPr/>
          <p:nvPr/>
        </p:nvGrpSpPr>
        <p:grpSpPr>
          <a:xfrm flipH="1">
            <a:off x="6389544" y="904321"/>
            <a:ext cx="4859481" cy="307777"/>
            <a:chOff x="807894" y="2089313"/>
            <a:chExt cx="4859481" cy="307777"/>
          </a:xfrm>
        </p:grpSpPr>
        <p:sp>
          <p:nvSpPr>
            <p:cNvPr id="10" name="文本框 9">
              <a:extLst>
                <a:ext uri="{FF2B5EF4-FFF2-40B4-BE49-F238E27FC236}">
                  <a16:creationId xmlns:a16="http://schemas.microsoft.com/office/drawing/2014/main" id="{9C8CD007-4AE5-45E1-BCE9-315A4DEA1B73}"/>
                </a:ext>
              </a:extLst>
            </p:cNvPr>
            <p:cNvSpPr txBox="1"/>
            <p:nvPr/>
          </p:nvSpPr>
          <p:spPr>
            <a:xfrm>
              <a:off x="807894" y="2089313"/>
              <a:ext cx="2837005" cy="307777"/>
            </a:xfrm>
            <a:prstGeom prst="rect">
              <a:avLst/>
            </a:prstGeom>
            <a:noFill/>
          </p:spPr>
          <p:txBody>
            <a:bodyPr wrap="square" rtlCol="0">
              <a:spAutoFit/>
            </a:bodyPr>
            <a:lstStyle/>
            <a:p>
              <a:r>
                <a:rPr lang="en-US" altLang="zh-CN"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THE FINAL REPORT</a:t>
              </a:r>
              <a:endParaRPr lang="zh-CN" altLang="en-US"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cxnSp>
          <p:nvCxnSpPr>
            <p:cNvPr id="11" name="直接连接符 10">
              <a:extLst>
                <a:ext uri="{FF2B5EF4-FFF2-40B4-BE49-F238E27FC236}">
                  <a16:creationId xmlns:a16="http://schemas.microsoft.com/office/drawing/2014/main" id="{4E61486B-FBD5-4756-89E4-ADAC57ECF9AA}"/>
                </a:ext>
              </a:extLst>
            </p:cNvPr>
            <p:cNvCxnSpPr>
              <a:cxnSpLocks/>
            </p:cNvCxnSpPr>
            <p:nvPr/>
          </p:nvCxnSpPr>
          <p:spPr>
            <a:xfrm>
              <a:off x="3238500" y="2243201"/>
              <a:ext cx="242887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12" name="矩形: 圆角 11">
            <a:extLst>
              <a:ext uri="{FF2B5EF4-FFF2-40B4-BE49-F238E27FC236}">
                <a16:creationId xmlns:a16="http://schemas.microsoft.com/office/drawing/2014/main" id="{7C65E737-B075-4A39-8561-2E193A946457}"/>
              </a:ext>
            </a:extLst>
          </p:cNvPr>
          <p:cNvSpPr/>
          <p:nvPr/>
        </p:nvSpPr>
        <p:spPr>
          <a:xfrm rot="18900000" flipH="1">
            <a:off x="1215881" y="1061562"/>
            <a:ext cx="2065606" cy="2065606"/>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3" name="矩形: 圆角 12">
            <a:extLst>
              <a:ext uri="{FF2B5EF4-FFF2-40B4-BE49-F238E27FC236}">
                <a16:creationId xmlns:a16="http://schemas.microsoft.com/office/drawing/2014/main" id="{740A26B4-7C64-4680-9B82-541C353A7A8B}"/>
              </a:ext>
            </a:extLst>
          </p:cNvPr>
          <p:cNvSpPr/>
          <p:nvPr/>
        </p:nvSpPr>
        <p:spPr>
          <a:xfrm rot="18900000" flipH="1">
            <a:off x="-7545955" y="150595"/>
            <a:ext cx="8472699" cy="8472699"/>
          </a:xfrm>
          <a:prstGeom prst="roundRect">
            <a:avLst>
              <a:gd name="adj" fmla="val 10163"/>
            </a:avLst>
          </a:prstGeom>
          <a:gradFill flip="none" rotWithShape="1">
            <a:gsLst>
              <a:gs pos="0">
                <a:sysClr val="window" lastClr="FFFFFF"/>
              </a:gs>
              <a:gs pos="85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矩形: 圆角 13">
            <a:extLst>
              <a:ext uri="{FF2B5EF4-FFF2-40B4-BE49-F238E27FC236}">
                <a16:creationId xmlns:a16="http://schemas.microsoft.com/office/drawing/2014/main" id="{A40DEE40-90D6-4B18-A706-366389BC8578}"/>
              </a:ext>
            </a:extLst>
          </p:cNvPr>
          <p:cNvSpPr/>
          <p:nvPr/>
        </p:nvSpPr>
        <p:spPr>
          <a:xfrm rot="18900000" flipH="1">
            <a:off x="10927317" y="-345397"/>
            <a:ext cx="1367070" cy="1367070"/>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5" name="矩形: 圆角 14">
            <a:extLst>
              <a:ext uri="{FF2B5EF4-FFF2-40B4-BE49-F238E27FC236}">
                <a16:creationId xmlns:a16="http://schemas.microsoft.com/office/drawing/2014/main" id="{8EB2CD64-D2C3-4D38-A9C2-C82964388769}"/>
              </a:ext>
            </a:extLst>
          </p:cNvPr>
          <p:cNvSpPr/>
          <p:nvPr/>
        </p:nvSpPr>
        <p:spPr>
          <a:xfrm rot="18900000" flipH="1">
            <a:off x="11601902" y="-264885"/>
            <a:ext cx="1171575" cy="1171575"/>
          </a:xfrm>
          <a:prstGeom prst="roundRect">
            <a:avLst>
              <a:gd name="adj" fmla="val 10163"/>
            </a:avLst>
          </a:prstGeom>
          <a:gradFill flip="none" rotWithShape="1">
            <a:gsLst>
              <a:gs pos="0">
                <a:sysClr val="window" lastClr="FFFFFF"/>
              </a:gs>
              <a:gs pos="100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6" name="矩形: 圆角 15">
            <a:extLst>
              <a:ext uri="{FF2B5EF4-FFF2-40B4-BE49-F238E27FC236}">
                <a16:creationId xmlns:a16="http://schemas.microsoft.com/office/drawing/2014/main" id="{6C2E2D79-D599-4424-9832-57695F3351AC}"/>
              </a:ext>
            </a:extLst>
          </p:cNvPr>
          <p:cNvSpPr/>
          <p:nvPr/>
        </p:nvSpPr>
        <p:spPr>
          <a:xfrm rot="18900000" flipH="1">
            <a:off x="1138615" y="2903917"/>
            <a:ext cx="2966054" cy="2966054"/>
          </a:xfrm>
          <a:prstGeom prst="roundRect">
            <a:avLst/>
          </a:prstGeom>
          <a:solidFill>
            <a:schemeClr val="accent1"/>
          </a:solidFill>
          <a:ln w="60325"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7" name="矩形: 圆角 16">
            <a:extLst>
              <a:ext uri="{FF2B5EF4-FFF2-40B4-BE49-F238E27FC236}">
                <a16:creationId xmlns:a16="http://schemas.microsoft.com/office/drawing/2014/main" id="{A4C33219-9708-477D-917C-9DE7DA6C1D27}"/>
              </a:ext>
            </a:extLst>
          </p:cNvPr>
          <p:cNvSpPr/>
          <p:nvPr/>
        </p:nvSpPr>
        <p:spPr>
          <a:xfrm rot="18900000" flipH="1">
            <a:off x="716918" y="-598243"/>
            <a:ext cx="962118" cy="962118"/>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8" name="矩形: 圆角 17">
            <a:extLst>
              <a:ext uri="{FF2B5EF4-FFF2-40B4-BE49-F238E27FC236}">
                <a16:creationId xmlns:a16="http://schemas.microsoft.com/office/drawing/2014/main" id="{EBC066C8-8142-4DB9-A7EC-D3B4F5C885AC}"/>
              </a:ext>
            </a:extLst>
          </p:cNvPr>
          <p:cNvSpPr/>
          <p:nvPr/>
        </p:nvSpPr>
        <p:spPr>
          <a:xfrm rot="18900000">
            <a:off x="9178884" y="1880852"/>
            <a:ext cx="465587" cy="465587"/>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9" name="矩形: 圆角 18">
            <a:extLst>
              <a:ext uri="{FF2B5EF4-FFF2-40B4-BE49-F238E27FC236}">
                <a16:creationId xmlns:a16="http://schemas.microsoft.com/office/drawing/2014/main" id="{5F03D50C-8CBC-4622-AE65-9F940B15D96C}"/>
              </a:ext>
            </a:extLst>
          </p:cNvPr>
          <p:cNvSpPr/>
          <p:nvPr/>
        </p:nvSpPr>
        <p:spPr>
          <a:xfrm rot="18900000">
            <a:off x="3294649" y="1389721"/>
            <a:ext cx="743974" cy="743974"/>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0" name="矩形: 圆角 19">
            <a:extLst>
              <a:ext uri="{FF2B5EF4-FFF2-40B4-BE49-F238E27FC236}">
                <a16:creationId xmlns:a16="http://schemas.microsoft.com/office/drawing/2014/main" id="{4DE79252-F6EE-43F8-9CA6-D9A2B92FFEE3}"/>
              </a:ext>
            </a:extLst>
          </p:cNvPr>
          <p:cNvSpPr/>
          <p:nvPr/>
        </p:nvSpPr>
        <p:spPr>
          <a:xfrm rot="18900000">
            <a:off x="4413003" y="1509277"/>
            <a:ext cx="1299520" cy="1299520"/>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1" name="矩形: 圆角 20">
            <a:extLst>
              <a:ext uri="{FF2B5EF4-FFF2-40B4-BE49-F238E27FC236}">
                <a16:creationId xmlns:a16="http://schemas.microsoft.com/office/drawing/2014/main" id="{76B74A65-8146-4423-891F-3F0E6432974B}"/>
              </a:ext>
            </a:extLst>
          </p:cNvPr>
          <p:cNvSpPr/>
          <p:nvPr/>
        </p:nvSpPr>
        <p:spPr>
          <a:xfrm rot="18900000">
            <a:off x="4553442" y="5406230"/>
            <a:ext cx="374500" cy="374500"/>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2" name="矩形: 圆角 21">
            <a:extLst>
              <a:ext uri="{FF2B5EF4-FFF2-40B4-BE49-F238E27FC236}">
                <a16:creationId xmlns:a16="http://schemas.microsoft.com/office/drawing/2014/main" id="{C16EB808-8DA9-4600-9645-E5EA33997C0E}"/>
              </a:ext>
            </a:extLst>
          </p:cNvPr>
          <p:cNvSpPr/>
          <p:nvPr/>
        </p:nvSpPr>
        <p:spPr>
          <a:xfrm rot="18900000">
            <a:off x="10963099" y="981162"/>
            <a:ext cx="216222" cy="216222"/>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23" name="组合 22">
            <a:extLst>
              <a:ext uri="{FF2B5EF4-FFF2-40B4-BE49-F238E27FC236}">
                <a16:creationId xmlns:a16="http://schemas.microsoft.com/office/drawing/2014/main" id="{F4166096-5B15-44F7-B262-E43B60427DBB}"/>
              </a:ext>
            </a:extLst>
          </p:cNvPr>
          <p:cNvGrpSpPr/>
          <p:nvPr/>
        </p:nvGrpSpPr>
        <p:grpSpPr>
          <a:xfrm>
            <a:off x="6536927" y="2421590"/>
            <a:ext cx="1667273" cy="401905"/>
            <a:chOff x="9369027" y="5558490"/>
            <a:chExt cx="1667273" cy="401905"/>
          </a:xfrm>
        </p:grpSpPr>
        <p:grpSp>
          <p:nvGrpSpPr>
            <p:cNvPr id="24" name="组合 23">
              <a:extLst>
                <a:ext uri="{FF2B5EF4-FFF2-40B4-BE49-F238E27FC236}">
                  <a16:creationId xmlns:a16="http://schemas.microsoft.com/office/drawing/2014/main" id="{004D6526-168D-4146-B021-6D8761CEC96C}"/>
                </a:ext>
              </a:extLst>
            </p:cNvPr>
            <p:cNvGrpSpPr/>
            <p:nvPr/>
          </p:nvGrpSpPr>
          <p:grpSpPr>
            <a:xfrm flipH="1">
              <a:off x="9369027" y="5558490"/>
              <a:ext cx="1667273" cy="401905"/>
              <a:chOff x="1816603" y="3643965"/>
              <a:chExt cx="1667273" cy="401905"/>
            </a:xfrm>
          </p:grpSpPr>
          <p:sp>
            <p:nvSpPr>
              <p:cNvPr id="26" name="矩形: 圆角 25">
                <a:extLst>
                  <a:ext uri="{FF2B5EF4-FFF2-40B4-BE49-F238E27FC236}">
                    <a16:creationId xmlns:a16="http://schemas.microsoft.com/office/drawing/2014/main" id="{7644AE7C-A38E-4617-9AA9-75109E47D52A}"/>
                  </a:ext>
                </a:extLst>
              </p:cNvPr>
              <p:cNvSpPr/>
              <p:nvPr/>
            </p:nvSpPr>
            <p:spPr>
              <a:xfrm>
                <a:off x="1816603" y="3643965"/>
                <a:ext cx="1667273" cy="401905"/>
              </a:xfrm>
              <a:prstGeom prst="roundRect">
                <a:avLst>
                  <a:gd name="adj" fmla="val 50000"/>
                </a:avLst>
              </a:prstGeom>
              <a:gradFill flip="none" rotWithShape="1">
                <a:gsLst>
                  <a:gs pos="0">
                    <a:sysClr val="window" lastClr="FFFFFF"/>
                  </a:gs>
                  <a:gs pos="100000">
                    <a:srgbClr val="EEEEEE"/>
                  </a:gs>
                </a:gsLst>
                <a:lin ang="18900000" scaled="1"/>
                <a:tileRect/>
              </a:gradFill>
              <a:ln w="2857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7" name="椭圆 26">
                <a:extLst>
                  <a:ext uri="{FF2B5EF4-FFF2-40B4-BE49-F238E27FC236}">
                    <a16:creationId xmlns:a16="http://schemas.microsoft.com/office/drawing/2014/main" id="{BEA4A7A4-14B1-490F-AED2-C86288BC6E88}"/>
                  </a:ext>
                </a:extLst>
              </p:cNvPr>
              <p:cNvSpPr/>
              <p:nvPr/>
            </p:nvSpPr>
            <p:spPr>
              <a:xfrm>
                <a:off x="3105660" y="3684437"/>
                <a:ext cx="320960" cy="320960"/>
              </a:xfrm>
              <a:prstGeom prst="ellipse">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25" name="文本框 24">
              <a:extLst>
                <a:ext uri="{FF2B5EF4-FFF2-40B4-BE49-F238E27FC236}">
                  <a16:creationId xmlns:a16="http://schemas.microsoft.com/office/drawing/2014/main" id="{E6CA1964-CA5D-43F2-8E3C-5536C4528408}"/>
                </a:ext>
              </a:extLst>
            </p:cNvPr>
            <p:cNvSpPr txBox="1"/>
            <p:nvPr/>
          </p:nvSpPr>
          <p:spPr>
            <a:xfrm flipH="1">
              <a:off x="9957642" y="5638792"/>
              <a:ext cx="811958" cy="246221"/>
            </a:xfrm>
            <a:prstGeom prst="rect">
              <a:avLst/>
            </a:prstGeom>
            <a:noFill/>
          </p:spPr>
          <p:txBody>
            <a:bodyPr wrap="square" lIns="0" tIns="0" rIns="0" bIns="0" rtlCol="0">
              <a:spAutoFit/>
            </a:bodyPr>
            <a:lstStyle/>
            <a:p>
              <a:pPr algn="ctr" hangingPunct="0"/>
              <a:r>
                <a:rPr lang="en-US" altLang="zh-CN" sz="1600" dirty="0">
                  <a:solidFill>
                    <a:schemeClr val="accent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PART</a:t>
              </a:r>
            </a:p>
          </p:txBody>
        </p:sp>
      </p:grpSp>
      <p:sp>
        <p:nvSpPr>
          <p:cNvPr id="28" name="矩形: 圆角 27">
            <a:extLst>
              <a:ext uri="{FF2B5EF4-FFF2-40B4-BE49-F238E27FC236}">
                <a16:creationId xmlns:a16="http://schemas.microsoft.com/office/drawing/2014/main" id="{F3E1824E-F766-4DB7-8BB1-F75D8174F5D4}"/>
              </a:ext>
            </a:extLst>
          </p:cNvPr>
          <p:cNvSpPr/>
          <p:nvPr/>
        </p:nvSpPr>
        <p:spPr>
          <a:xfrm rot="18900000" flipH="1">
            <a:off x="5858846" y="5944656"/>
            <a:ext cx="3612776" cy="3612776"/>
          </a:xfrm>
          <a:prstGeom prst="roundRect">
            <a:avLst>
              <a:gd name="adj" fmla="val 10163"/>
            </a:avLst>
          </a:prstGeom>
          <a:noFill/>
          <a:ln w="9525" cap="flat" cmpd="sng" algn="ctr">
            <a:solidFill>
              <a:schemeClr val="bg1">
                <a:lumMod val="85000"/>
              </a:schemeClr>
            </a:solidFill>
            <a:prstDash val="dashDot"/>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9" name="文本框 28">
            <a:extLst>
              <a:ext uri="{FF2B5EF4-FFF2-40B4-BE49-F238E27FC236}">
                <a16:creationId xmlns:a16="http://schemas.microsoft.com/office/drawing/2014/main" id="{ECCC7387-004A-4208-88E8-3FDA916CC482}"/>
              </a:ext>
            </a:extLst>
          </p:cNvPr>
          <p:cNvSpPr txBox="1"/>
          <p:nvPr/>
        </p:nvSpPr>
        <p:spPr>
          <a:xfrm>
            <a:off x="1607143" y="3626765"/>
            <a:ext cx="2297200" cy="1569660"/>
          </a:xfrm>
          <a:prstGeom prst="rect">
            <a:avLst/>
          </a:prstGeom>
          <a:noFill/>
        </p:spPr>
        <p:txBody>
          <a:bodyPr wrap="square" rtlCol="0">
            <a:spAutoFit/>
          </a:bodyPr>
          <a:lstStyle/>
          <a:p>
            <a:pPr algn="ctr"/>
            <a:r>
              <a:rPr lang="en-US" altLang="zh-CN" sz="9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01.</a:t>
            </a:r>
            <a:endParaRPr lang="zh-CN" altLang="en-US" sz="9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0" name="文本框 29">
            <a:extLst>
              <a:ext uri="{FF2B5EF4-FFF2-40B4-BE49-F238E27FC236}">
                <a16:creationId xmlns:a16="http://schemas.microsoft.com/office/drawing/2014/main" id="{C929A68A-E79F-450D-BFD8-78139112A43F}"/>
              </a:ext>
            </a:extLst>
          </p:cNvPr>
          <p:cNvSpPr txBox="1"/>
          <p:nvPr/>
        </p:nvSpPr>
        <p:spPr>
          <a:xfrm>
            <a:off x="6444028" y="3147681"/>
            <a:ext cx="7946886" cy="923330"/>
          </a:xfrm>
          <a:prstGeom prst="rect">
            <a:avLst/>
          </a:prstGeom>
          <a:noFill/>
        </p:spPr>
        <p:txBody>
          <a:bodyPr wrap="square" rtlCol="0">
            <a:spAutoFit/>
          </a:bodyPr>
          <a:lstStyle/>
          <a:p>
            <a:r>
              <a:rPr lang="zh-CN" altLang="en-US" sz="5400" spc="30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创业项目介绍</a:t>
            </a:r>
          </a:p>
        </p:txBody>
      </p:sp>
      <p:sp>
        <p:nvSpPr>
          <p:cNvPr id="31" name="文本框 30">
            <a:extLst>
              <a:ext uri="{FF2B5EF4-FFF2-40B4-BE49-F238E27FC236}">
                <a16:creationId xmlns:a16="http://schemas.microsoft.com/office/drawing/2014/main" id="{67243C58-FB6C-41E5-AF4F-EF919E5014F9}"/>
              </a:ext>
            </a:extLst>
          </p:cNvPr>
          <p:cNvSpPr txBox="1"/>
          <p:nvPr/>
        </p:nvSpPr>
        <p:spPr>
          <a:xfrm>
            <a:off x="6632144" y="4153099"/>
            <a:ext cx="3419906" cy="809517"/>
          </a:xfrm>
          <a:prstGeom prst="rect">
            <a:avLst/>
          </a:prstGeom>
          <a:noFill/>
        </p:spPr>
        <p:txBody>
          <a:bodyPr wrap="square" lIns="0" tIns="0" rIns="0" bIns="0" rtlCol="0">
            <a:spAutoFit/>
          </a:bodyPr>
          <a:lstStyle/>
          <a:p>
            <a:pPr hangingPunct="0">
              <a:lnSpc>
                <a:spcPct val="150000"/>
              </a:lnSpc>
            </a:pPr>
            <a:r>
              <a:rPr lang="en-US" altLang="zh-CN" sz="9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Click here to enter your text, change the color or size of the text. You can also format the appropriate text and adjust the line spacing of the text. It is recommended that you use the original font in the document source file,</a:t>
            </a:r>
          </a:p>
        </p:txBody>
      </p:sp>
    </p:spTree>
    <p:extLst>
      <p:ext uri="{BB962C8B-B14F-4D97-AF65-F5344CB8AC3E}">
        <p14:creationId xmlns:p14="http://schemas.microsoft.com/office/powerpoint/2010/main" val="357117843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p:cTn id="13" dur="1000" fill="hold"/>
                                        <p:tgtEl>
                                          <p:spTgt spid="29"/>
                                        </p:tgtEl>
                                        <p:attrNameLst>
                                          <p:attrName>ppt_w</p:attrName>
                                        </p:attrNameLst>
                                      </p:cBhvr>
                                      <p:tavLst>
                                        <p:tav tm="0">
                                          <p:val>
                                            <p:fltVal val="0"/>
                                          </p:val>
                                        </p:tav>
                                        <p:tav tm="100000">
                                          <p:val>
                                            <p:strVal val="#ppt_w"/>
                                          </p:val>
                                        </p:tav>
                                      </p:tavLst>
                                    </p:anim>
                                    <p:anim calcmode="lin" valueType="num">
                                      <p:cBhvr>
                                        <p:cTn id="14" dur="1000" fill="hold"/>
                                        <p:tgtEl>
                                          <p:spTgt spid="29"/>
                                        </p:tgtEl>
                                        <p:attrNameLst>
                                          <p:attrName>ppt_h</p:attrName>
                                        </p:attrNameLst>
                                      </p:cBhvr>
                                      <p:tavLst>
                                        <p:tav tm="0">
                                          <p:val>
                                            <p:fltVal val="0"/>
                                          </p:val>
                                        </p:tav>
                                        <p:tav tm="100000">
                                          <p:val>
                                            <p:strVal val="#ppt_h"/>
                                          </p:val>
                                        </p:tav>
                                      </p:tavLst>
                                    </p:anim>
                                    <p:anim calcmode="lin" valueType="num">
                                      <p:cBhvr>
                                        <p:cTn id="15" dur="1000" fill="hold"/>
                                        <p:tgtEl>
                                          <p:spTgt spid="29"/>
                                        </p:tgtEl>
                                        <p:attrNameLst>
                                          <p:attrName>style.rotation</p:attrName>
                                        </p:attrNameLst>
                                      </p:cBhvr>
                                      <p:tavLst>
                                        <p:tav tm="0">
                                          <p:val>
                                            <p:fltVal val="90"/>
                                          </p:val>
                                        </p:tav>
                                        <p:tav tm="100000">
                                          <p:val>
                                            <p:fltVal val="0"/>
                                          </p:val>
                                        </p:tav>
                                      </p:tavLst>
                                    </p:anim>
                                    <p:animEffect transition="in" filter="fade">
                                      <p:cBhvr>
                                        <p:cTn id="16" dur="1000"/>
                                        <p:tgtEl>
                                          <p:spTgt spid="29"/>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1000" fill="hold"/>
                                        <p:tgtEl>
                                          <p:spTgt spid="12"/>
                                        </p:tgtEl>
                                        <p:attrNameLst>
                                          <p:attrName>ppt_w</p:attrName>
                                        </p:attrNameLst>
                                      </p:cBhvr>
                                      <p:tavLst>
                                        <p:tav tm="0">
                                          <p:val>
                                            <p:fltVal val="0"/>
                                          </p:val>
                                        </p:tav>
                                        <p:tav tm="100000">
                                          <p:val>
                                            <p:strVal val="#ppt_w"/>
                                          </p:val>
                                        </p:tav>
                                      </p:tavLst>
                                    </p:anim>
                                    <p:anim calcmode="lin" valueType="num">
                                      <p:cBhvr>
                                        <p:cTn id="20" dur="1000" fill="hold"/>
                                        <p:tgtEl>
                                          <p:spTgt spid="12"/>
                                        </p:tgtEl>
                                        <p:attrNameLst>
                                          <p:attrName>ppt_h</p:attrName>
                                        </p:attrNameLst>
                                      </p:cBhvr>
                                      <p:tavLst>
                                        <p:tav tm="0">
                                          <p:val>
                                            <p:fltVal val="0"/>
                                          </p:val>
                                        </p:tav>
                                        <p:tav tm="100000">
                                          <p:val>
                                            <p:strVal val="#ppt_h"/>
                                          </p:val>
                                        </p:tav>
                                      </p:tavLst>
                                    </p:anim>
                                    <p:anim calcmode="lin" valueType="num">
                                      <p:cBhvr>
                                        <p:cTn id="21" dur="1000" fill="hold"/>
                                        <p:tgtEl>
                                          <p:spTgt spid="12"/>
                                        </p:tgtEl>
                                        <p:attrNameLst>
                                          <p:attrName>style.rotation</p:attrName>
                                        </p:attrNameLst>
                                      </p:cBhvr>
                                      <p:tavLst>
                                        <p:tav tm="0">
                                          <p:val>
                                            <p:fltVal val="90"/>
                                          </p:val>
                                        </p:tav>
                                        <p:tav tm="100000">
                                          <p:val>
                                            <p:fltVal val="0"/>
                                          </p:val>
                                        </p:tav>
                                      </p:tavLst>
                                    </p:anim>
                                    <p:animEffect transition="in" filter="fade">
                                      <p:cBhvr>
                                        <p:cTn id="22" dur="1000"/>
                                        <p:tgtEl>
                                          <p:spTgt spid="12"/>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p:cTn id="25" dur="1000" fill="hold"/>
                                        <p:tgtEl>
                                          <p:spTgt spid="13"/>
                                        </p:tgtEl>
                                        <p:attrNameLst>
                                          <p:attrName>ppt_w</p:attrName>
                                        </p:attrNameLst>
                                      </p:cBhvr>
                                      <p:tavLst>
                                        <p:tav tm="0">
                                          <p:val>
                                            <p:fltVal val="0"/>
                                          </p:val>
                                        </p:tav>
                                        <p:tav tm="100000">
                                          <p:val>
                                            <p:strVal val="#ppt_w"/>
                                          </p:val>
                                        </p:tav>
                                      </p:tavLst>
                                    </p:anim>
                                    <p:anim calcmode="lin" valueType="num">
                                      <p:cBhvr>
                                        <p:cTn id="26" dur="1000" fill="hold"/>
                                        <p:tgtEl>
                                          <p:spTgt spid="13"/>
                                        </p:tgtEl>
                                        <p:attrNameLst>
                                          <p:attrName>ppt_h</p:attrName>
                                        </p:attrNameLst>
                                      </p:cBhvr>
                                      <p:tavLst>
                                        <p:tav tm="0">
                                          <p:val>
                                            <p:fltVal val="0"/>
                                          </p:val>
                                        </p:tav>
                                        <p:tav tm="100000">
                                          <p:val>
                                            <p:strVal val="#ppt_h"/>
                                          </p:val>
                                        </p:tav>
                                      </p:tavLst>
                                    </p:anim>
                                    <p:anim calcmode="lin" valueType="num">
                                      <p:cBhvr>
                                        <p:cTn id="27" dur="1000" fill="hold"/>
                                        <p:tgtEl>
                                          <p:spTgt spid="13"/>
                                        </p:tgtEl>
                                        <p:attrNameLst>
                                          <p:attrName>style.rotation</p:attrName>
                                        </p:attrNameLst>
                                      </p:cBhvr>
                                      <p:tavLst>
                                        <p:tav tm="0">
                                          <p:val>
                                            <p:fltVal val="90"/>
                                          </p:val>
                                        </p:tav>
                                        <p:tav tm="100000">
                                          <p:val>
                                            <p:fltVal val="0"/>
                                          </p:val>
                                        </p:tav>
                                      </p:tavLst>
                                    </p:anim>
                                    <p:animEffect transition="in" filter="fade">
                                      <p:cBhvr>
                                        <p:cTn id="28" dur="1000"/>
                                        <p:tgtEl>
                                          <p:spTgt spid="13"/>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1000" fill="hold"/>
                                        <p:tgtEl>
                                          <p:spTgt spid="16"/>
                                        </p:tgtEl>
                                        <p:attrNameLst>
                                          <p:attrName>ppt_w</p:attrName>
                                        </p:attrNameLst>
                                      </p:cBhvr>
                                      <p:tavLst>
                                        <p:tav tm="0">
                                          <p:val>
                                            <p:fltVal val="0"/>
                                          </p:val>
                                        </p:tav>
                                        <p:tav tm="100000">
                                          <p:val>
                                            <p:strVal val="#ppt_w"/>
                                          </p:val>
                                        </p:tav>
                                      </p:tavLst>
                                    </p:anim>
                                    <p:anim calcmode="lin" valueType="num">
                                      <p:cBhvr>
                                        <p:cTn id="32" dur="1000" fill="hold"/>
                                        <p:tgtEl>
                                          <p:spTgt spid="16"/>
                                        </p:tgtEl>
                                        <p:attrNameLst>
                                          <p:attrName>ppt_h</p:attrName>
                                        </p:attrNameLst>
                                      </p:cBhvr>
                                      <p:tavLst>
                                        <p:tav tm="0">
                                          <p:val>
                                            <p:fltVal val="0"/>
                                          </p:val>
                                        </p:tav>
                                        <p:tav tm="100000">
                                          <p:val>
                                            <p:strVal val="#ppt_h"/>
                                          </p:val>
                                        </p:tav>
                                      </p:tavLst>
                                    </p:anim>
                                    <p:anim calcmode="lin" valueType="num">
                                      <p:cBhvr>
                                        <p:cTn id="33" dur="1000" fill="hold"/>
                                        <p:tgtEl>
                                          <p:spTgt spid="16"/>
                                        </p:tgtEl>
                                        <p:attrNameLst>
                                          <p:attrName>style.rotation</p:attrName>
                                        </p:attrNameLst>
                                      </p:cBhvr>
                                      <p:tavLst>
                                        <p:tav tm="0">
                                          <p:val>
                                            <p:fltVal val="90"/>
                                          </p:val>
                                        </p:tav>
                                        <p:tav tm="100000">
                                          <p:val>
                                            <p:fltVal val="0"/>
                                          </p:val>
                                        </p:tav>
                                      </p:tavLst>
                                    </p:anim>
                                    <p:animEffect transition="in" filter="fade">
                                      <p:cBhvr>
                                        <p:cTn id="34" dur="1000"/>
                                        <p:tgtEl>
                                          <p:spTgt spid="16"/>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1000" fill="hold"/>
                                        <p:tgtEl>
                                          <p:spTgt spid="17"/>
                                        </p:tgtEl>
                                        <p:attrNameLst>
                                          <p:attrName>ppt_w</p:attrName>
                                        </p:attrNameLst>
                                      </p:cBhvr>
                                      <p:tavLst>
                                        <p:tav tm="0">
                                          <p:val>
                                            <p:fltVal val="0"/>
                                          </p:val>
                                        </p:tav>
                                        <p:tav tm="100000">
                                          <p:val>
                                            <p:strVal val="#ppt_w"/>
                                          </p:val>
                                        </p:tav>
                                      </p:tavLst>
                                    </p:anim>
                                    <p:anim calcmode="lin" valueType="num">
                                      <p:cBhvr>
                                        <p:cTn id="38" dur="1000" fill="hold"/>
                                        <p:tgtEl>
                                          <p:spTgt spid="17"/>
                                        </p:tgtEl>
                                        <p:attrNameLst>
                                          <p:attrName>ppt_h</p:attrName>
                                        </p:attrNameLst>
                                      </p:cBhvr>
                                      <p:tavLst>
                                        <p:tav tm="0">
                                          <p:val>
                                            <p:fltVal val="0"/>
                                          </p:val>
                                        </p:tav>
                                        <p:tav tm="100000">
                                          <p:val>
                                            <p:strVal val="#ppt_h"/>
                                          </p:val>
                                        </p:tav>
                                      </p:tavLst>
                                    </p:anim>
                                    <p:anim calcmode="lin" valueType="num">
                                      <p:cBhvr>
                                        <p:cTn id="39" dur="1000" fill="hold"/>
                                        <p:tgtEl>
                                          <p:spTgt spid="17"/>
                                        </p:tgtEl>
                                        <p:attrNameLst>
                                          <p:attrName>style.rotation</p:attrName>
                                        </p:attrNameLst>
                                      </p:cBhvr>
                                      <p:tavLst>
                                        <p:tav tm="0">
                                          <p:val>
                                            <p:fltVal val="90"/>
                                          </p:val>
                                        </p:tav>
                                        <p:tav tm="100000">
                                          <p:val>
                                            <p:fltVal val="0"/>
                                          </p:val>
                                        </p:tav>
                                      </p:tavLst>
                                    </p:anim>
                                    <p:animEffect transition="in" filter="fade">
                                      <p:cBhvr>
                                        <p:cTn id="40" dur="1000"/>
                                        <p:tgtEl>
                                          <p:spTgt spid="17"/>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p:cTn id="43" dur="1000" fill="hold"/>
                                        <p:tgtEl>
                                          <p:spTgt spid="19"/>
                                        </p:tgtEl>
                                        <p:attrNameLst>
                                          <p:attrName>ppt_w</p:attrName>
                                        </p:attrNameLst>
                                      </p:cBhvr>
                                      <p:tavLst>
                                        <p:tav tm="0">
                                          <p:val>
                                            <p:fltVal val="0"/>
                                          </p:val>
                                        </p:tav>
                                        <p:tav tm="100000">
                                          <p:val>
                                            <p:strVal val="#ppt_w"/>
                                          </p:val>
                                        </p:tav>
                                      </p:tavLst>
                                    </p:anim>
                                    <p:anim calcmode="lin" valueType="num">
                                      <p:cBhvr>
                                        <p:cTn id="44" dur="1000" fill="hold"/>
                                        <p:tgtEl>
                                          <p:spTgt spid="19"/>
                                        </p:tgtEl>
                                        <p:attrNameLst>
                                          <p:attrName>ppt_h</p:attrName>
                                        </p:attrNameLst>
                                      </p:cBhvr>
                                      <p:tavLst>
                                        <p:tav tm="0">
                                          <p:val>
                                            <p:fltVal val="0"/>
                                          </p:val>
                                        </p:tav>
                                        <p:tav tm="100000">
                                          <p:val>
                                            <p:strVal val="#ppt_h"/>
                                          </p:val>
                                        </p:tav>
                                      </p:tavLst>
                                    </p:anim>
                                    <p:anim calcmode="lin" valueType="num">
                                      <p:cBhvr>
                                        <p:cTn id="45" dur="1000" fill="hold"/>
                                        <p:tgtEl>
                                          <p:spTgt spid="19"/>
                                        </p:tgtEl>
                                        <p:attrNameLst>
                                          <p:attrName>style.rotation</p:attrName>
                                        </p:attrNameLst>
                                      </p:cBhvr>
                                      <p:tavLst>
                                        <p:tav tm="0">
                                          <p:val>
                                            <p:fltVal val="90"/>
                                          </p:val>
                                        </p:tav>
                                        <p:tav tm="100000">
                                          <p:val>
                                            <p:fltVal val="0"/>
                                          </p:val>
                                        </p:tav>
                                      </p:tavLst>
                                    </p:anim>
                                    <p:animEffect transition="in" filter="fade">
                                      <p:cBhvr>
                                        <p:cTn id="46" dur="1000"/>
                                        <p:tgtEl>
                                          <p:spTgt spid="19"/>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 calcmode="lin" valueType="num">
                                      <p:cBhvr>
                                        <p:cTn id="49" dur="1000" fill="hold"/>
                                        <p:tgtEl>
                                          <p:spTgt spid="20"/>
                                        </p:tgtEl>
                                        <p:attrNameLst>
                                          <p:attrName>ppt_w</p:attrName>
                                        </p:attrNameLst>
                                      </p:cBhvr>
                                      <p:tavLst>
                                        <p:tav tm="0">
                                          <p:val>
                                            <p:fltVal val="0"/>
                                          </p:val>
                                        </p:tav>
                                        <p:tav tm="100000">
                                          <p:val>
                                            <p:strVal val="#ppt_w"/>
                                          </p:val>
                                        </p:tav>
                                      </p:tavLst>
                                    </p:anim>
                                    <p:anim calcmode="lin" valueType="num">
                                      <p:cBhvr>
                                        <p:cTn id="50" dur="1000" fill="hold"/>
                                        <p:tgtEl>
                                          <p:spTgt spid="20"/>
                                        </p:tgtEl>
                                        <p:attrNameLst>
                                          <p:attrName>ppt_h</p:attrName>
                                        </p:attrNameLst>
                                      </p:cBhvr>
                                      <p:tavLst>
                                        <p:tav tm="0">
                                          <p:val>
                                            <p:fltVal val="0"/>
                                          </p:val>
                                        </p:tav>
                                        <p:tav tm="100000">
                                          <p:val>
                                            <p:strVal val="#ppt_h"/>
                                          </p:val>
                                        </p:tav>
                                      </p:tavLst>
                                    </p:anim>
                                    <p:anim calcmode="lin" valueType="num">
                                      <p:cBhvr>
                                        <p:cTn id="51" dur="1000" fill="hold"/>
                                        <p:tgtEl>
                                          <p:spTgt spid="20"/>
                                        </p:tgtEl>
                                        <p:attrNameLst>
                                          <p:attrName>style.rotation</p:attrName>
                                        </p:attrNameLst>
                                      </p:cBhvr>
                                      <p:tavLst>
                                        <p:tav tm="0">
                                          <p:val>
                                            <p:fltVal val="90"/>
                                          </p:val>
                                        </p:tav>
                                        <p:tav tm="100000">
                                          <p:val>
                                            <p:fltVal val="0"/>
                                          </p:val>
                                        </p:tav>
                                      </p:tavLst>
                                    </p:anim>
                                    <p:animEffect transition="in" filter="fade">
                                      <p:cBhvr>
                                        <p:cTn id="52" dur="1000"/>
                                        <p:tgtEl>
                                          <p:spTgt spid="20"/>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p:cTn id="55" dur="1000" fill="hold"/>
                                        <p:tgtEl>
                                          <p:spTgt spid="21"/>
                                        </p:tgtEl>
                                        <p:attrNameLst>
                                          <p:attrName>ppt_w</p:attrName>
                                        </p:attrNameLst>
                                      </p:cBhvr>
                                      <p:tavLst>
                                        <p:tav tm="0">
                                          <p:val>
                                            <p:fltVal val="0"/>
                                          </p:val>
                                        </p:tav>
                                        <p:tav tm="100000">
                                          <p:val>
                                            <p:strVal val="#ppt_w"/>
                                          </p:val>
                                        </p:tav>
                                      </p:tavLst>
                                    </p:anim>
                                    <p:anim calcmode="lin" valueType="num">
                                      <p:cBhvr>
                                        <p:cTn id="56" dur="1000" fill="hold"/>
                                        <p:tgtEl>
                                          <p:spTgt spid="21"/>
                                        </p:tgtEl>
                                        <p:attrNameLst>
                                          <p:attrName>ppt_h</p:attrName>
                                        </p:attrNameLst>
                                      </p:cBhvr>
                                      <p:tavLst>
                                        <p:tav tm="0">
                                          <p:val>
                                            <p:fltVal val="0"/>
                                          </p:val>
                                        </p:tav>
                                        <p:tav tm="100000">
                                          <p:val>
                                            <p:strVal val="#ppt_h"/>
                                          </p:val>
                                        </p:tav>
                                      </p:tavLst>
                                    </p:anim>
                                    <p:anim calcmode="lin" valueType="num">
                                      <p:cBhvr>
                                        <p:cTn id="57" dur="1000" fill="hold"/>
                                        <p:tgtEl>
                                          <p:spTgt spid="21"/>
                                        </p:tgtEl>
                                        <p:attrNameLst>
                                          <p:attrName>style.rotation</p:attrName>
                                        </p:attrNameLst>
                                      </p:cBhvr>
                                      <p:tavLst>
                                        <p:tav tm="0">
                                          <p:val>
                                            <p:fltVal val="90"/>
                                          </p:val>
                                        </p:tav>
                                        <p:tav tm="100000">
                                          <p:val>
                                            <p:fltVal val="0"/>
                                          </p:val>
                                        </p:tav>
                                      </p:tavLst>
                                    </p:anim>
                                    <p:animEffect transition="in" filter="fade">
                                      <p:cBhvr>
                                        <p:cTn id="58" dur="1000"/>
                                        <p:tgtEl>
                                          <p:spTgt spid="21"/>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4"/>
                                        </p:tgtEl>
                                        <p:attrNameLst>
                                          <p:attrName>style.visibility</p:attrName>
                                        </p:attrNameLst>
                                      </p:cBhvr>
                                      <p:to>
                                        <p:strVal val="visible"/>
                                      </p:to>
                                    </p:set>
                                    <p:anim calcmode="lin" valueType="num">
                                      <p:cBhvr>
                                        <p:cTn id="61" dur="500" fill="hold"/>
                                        <p:tgtEl>
                                          <p:spTgt spid="14"/>
                                        </p:tgtEl>
                                        <p:attrNameLst>
                                          <p:attrName>ppt_w</p:attrName>
                                        </p:attrNameLst>
                                      </p:cBhvr>
                                      <p:tavLst>
                                        <p:tav tm="0">
                                          <p:val>
                                            <p:fltVal val="0"/>
                                          </p:val>
                                        </p:tav>
                                        <p:tav tm="100000">
                                          <p:val>
                                            <p:strVal val="#ppt_w"/>
                                          </p:val>
                                        </p:tav>
                                      </p:tavLst>
                                    </p:anim>
                                    <p:anim calcmode="lin" valueType="num">
                                      <p:cBhvr>
                                        <p:cTn id="62" dur="500" fill="hold"/>
                                        <p:tgtEl>
                                          <p:spTgt spid="14"/>
                                        </p:tgtEl>
                                        <p:attrNameLst>
                                          <p:attrName>ppt_h</p:attrName>
                                        </p:attrNameLst>
                                      </p:cBhvr>
                                      <p:tavLst>
                                        <p:tav tm="0">
                                          <p:val>
                                            <p:fltVal val="0"/>
                                          </p:val>
                                        </p:tav>
                                        <p:tav tm="100000">
                                          <p:val>
                                            <p:strVal val="#ppt_h"/>
                                          </p:val>
                                        </p:tav>
                                      </p:tavLst>
                                    </p:anim>
                                    <p:animEffect transition="in" filter="fade">
                                      <p:cBhvr>
                                        <p:cTn id="63" dur="500"/>
                                        <p:tgtEl>
                                          <p:spTgt spid="14"/>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5"/>
                                        </p:tgtEl>
                                        <p:attrNameLst>
                                          <p:attrName>style.visibility</p:attrName>
                                        </p:attrNameLst>
                                      </p:cBhvr>
                                      <p:to>
                                        <p:strVal val="visible"/>
                                      </p:to>
                                    </p:set>
                                    <p:anim calcmode="lin" valueType="num">
                                      <p:cBhvr>
                                        <p:cTn id="66" dur="500" fill="hold"/>
                                        <p:tgtEl>
                                          <p:spTgt spid="15"/>
                                        </p:tgtEl>
                                        <p:attrNameLst>
                                          <p:attrName>ppt_w</p:attrName>
                                        </p:attrNameLst>
                                      </p:cBhvr>
                                      <p:tavLst>
                                        <p:tav tm="0">
                                          <p:val>
                                            <p:fltVal val="0"/>
                                          </p:val>
                                        </p:tav>
                                        <p:tav tm="100000">
                                          <p:val>
                                            <p:strVal val="#ppt_w"/>
                                          </p:val>
                                        </p:tav>
                                      </p:tavLst>
                                    </p:anim>
                                    <p:anim calcmode="lin" valueType="num">
                                      <p:cBhvr>
                                        <p:cTn id="67" dur="500" fill="hold"/>
                                        <p:tgtEl>
                                          <p:spTgt spid="15"/>
                                        </p:tgtEl>
                                        <p:attrNameLst>
                                          <p:attrName>ppt_h</p:attrName>
                                        </p:attrNameLst>
                                      </p:cBhvr>
                                      <p:tavLst>
                                        <p:tav tm="0">
                                          <p:val>
                                            <p:fltVal val="0"/>
                                          </p:val>
                                        </p:tav>
                                        <p:tav tm="100000">
                                          <p:val>
                                            <p:strVal val="#ppt_h"/>
                                          </p:val>
                                        </p:tav>
                                      </p:tavLst>
                                    </p:anim>
                                    <p:animEffect transition="in" filter="fade">
                                      <p:cBhvr>
                                        <p:cTn id="68" dur="500"/>
                                        <p:tgtEl>
                                          <p:spTgt spid="15"/>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22"/>
                                        </p:tgtEl>
                                        <p:attrNameLst>
                                          <p:attrName>style.visibility</p:attrName>
                                        </p:attrNameLst>
                                      </p:cBhvr>
                                      <p:to>
                                        <p:strVal val="visible"/>
                                      </p:to>
                                    </p:set>
                                    <p:anim calcmode="lin" valueType="num">
                                      <p:cBhvr>
                                        <p:cTn id="71" dur="500" fill="hold"/>
                                        <p:tgtEl>
                                          <p:spTgt spid="22"/>
                                        </p:tgtEl>
                                        <p:attrNameLst>
                                          <p:attrName>ppt_w</p:attrName>
                                        </p:attrNameLst>
                                      </p:cBhvr>
                                      <p:tavLst>
                                        <p:tav tm="0">
                                          <p:val>
                                            <p:fltVal val="0"/>
                                          </p:val>
                                        </p:tav>
                                        <p:tav tm="100000">
                                          <p:val>
                                            <p:strVal val="#ppt_w"/>
                                          </p:val>
                                        </p:tav>
                                      </p:tavLst>
                                    </p:anim>
                                    <p:anim calcmode="lin" valueType="num">
                                      <p:cBhvr>
                                        <p:cTn id="72" dur="500" fill="hold"/>
                                        <p:tgtEl>
                                          <p:spTgt spid="22"/>
                                        </p:tgtEl>
                                        <p:attrNameLst>
                                          <p:attrName>ppt_h</p:attrName>
                                        </p:attrNameLst>
                                      </p:cBhvr>
                                      <p:tavLst>
                                        <p:tav tm="0">
                                          <p:val>
                                            <p:fltVal val="0"/>
                                          </p:val>
                                        </p:tav>
                                        <p:tav tm="100000">
                                          <p:val>
                                            <p:strVal val="#ppt_h"/>
                                          </p:val>
                                        </p:tav>
                                      </p:tavLst>
                                    </p:anim>
                                    <p:animEffect transition="in" filter="fade">
                                      <p:cBhvr>
                                        <p:cTn id="73" dur="500"/>
                                        <p:tgtEl>
                                          <p:spTgt spid="22"/>
                                        </p:tgtEl>
                                      </p:cBhvr>
                                    </p:animEffect>
                                  </p:childTnLst>
                                </p:cTn>
                              </p:par>
                            </p:childTnLst>
                          </p:cTn>
                        </p:par>
                        <p:par>
                          <p:cTn id="74" fill="hold">
                            <p:stCondLst>
                              <p:cond delay="1500"/>
                            </p:stCondLst>
                            <p:childTnLst>
                              <p:par>
                                <p:cTn id="75" presetID="42" presetClass="entr" presetSubtype="0" fill="hold" grpId="0" nodeType="afterEffect">
                                  <p:stCondLst>
                                    <p:cond delay="0"/>
                                  </p:stCondLst>
                                  <p:childTnLst>
                                    <p:set>
                                      <p:cBhvr>
                                        <p:cTn id="76" dur="1" fill="hold">
                                          <p:stCondLst>
                                            <p:cond delay="0"/>
                                          </p:stCondLst>
                                        </p:cTn>
                                        <p:tgtEl>
                                          <p:spTgt spid="18"/>
                                        </p:tgtEl>
                                        <p:attrNameLst>
                                          <p:attrName>style.visibility</p:attrName>
                                        </p:attrNameLst>
                                      </p:cBhvr>
                                      <p:to>
                                        <p:strVal val="visible"/>
                                      </p:to>
                                    </p:set>
                                    <p:animEffect transition="in" filter="fade">
                                      <p:cBhvr>
                                        <p:cTn id="77" dur="1000"/>
                                        <p:tgtEl>
                                          <p:spTgt spid="18"/>
                                        </p:tgtEl>
                                      </p:cBhvr>
                                    </p:animEffect>
                                    <p:anim calcmode="lin" valueType="num">
                                      <p:cBhvr>
                                        <p:cTn id="78" dur="1000" fill="hold"/>
                                        <p:tgtEl>
                                          <p:spTgt spid="18"/>
                                        </p:tgtEl>
                                        <p:attrNameLst>
                                          <p:attrName>ppt_x</p:attrName>
                                        </p:attrNameLst>
                                      </p:cBhvr>
                                      <p:tavLst>
                                        <p:tav tm="0">
                                          <p:val>
                                            <p:strVal val="#ppt_x"/>
                                          </p:val>
                                        </p:tav>
                                        <p:tav tm="100000">
                                          <p:val>
                                            <p:strVal val="#ppt_x"/>
                                          </p:val>
                                        </p:tav>
                                      </p:tavLst>
                                    </p:anim>
                                    <p:anim calcmode="lin" valueType="num">
                                      <p:cBhvr>
                                        <p:cTn id="79" dur="1000" fill="hold"/>
                                        <p:tgtEl>
                                          <p:spTgt spid="18"/>
                                        </p:tgtEl>
                                        <p:attrNameLst>
                                          <p:attrName>ppt_y</p:attrName>
                                        </p:attrNameLst>
                                      </p:cBhvr>
                                      <p:tavLst>
                                        <p:tav tm="0">
                                          <p:val>
                                            <p:strVal val="#ppt_y+.1"/>
                                          </p:val>
                                        </p:tav>
                                        <p:tav tm="100000">
                                          <p:val>
                                            <p:strVal val="#ppt_y"/>
                                          </p:val>
                                        </p:tav>
                                      </p:tavLst>
                                    </p:anim>
                                  </p:childTnLst>
                                </p:cTn>
                              </p:par>
                            </p:childTnLst>
                          </p:cTn>
                        </p:par>
                        <p:par>
                          <p:cTn id="80" fill="hold">
                            <p:stCondLst>
                              <p:cond delay="2500"/>
                            </p:stCondLst>
                            <p:childTnLst>
                              <p:par>
                                <p:cTn id="81" presetID="42" presetClass="entr" presetSubtype="0" fill="hold" nodeType="after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fade">
                                      <p:cBhvr>
                                        <p:cTn id="83" dur="1000"/>
                                        <p:tgtEl>
                                          <p:spTgt spid="23"/>
                                        </p:tgtEl>
                                      </p:cBhvr>
                                    </p:animEffect>
                                    <p:anim calcmode="lin" valueType="num">
                                      <p:cBhvr>
                                        <p:cTn id="84" dur="1000" fill="hold"/>
                                        <p:tgtEl>
                                          <p:spTgt spid="23"/>
                                        </p:tgtEl>
                                        <p:attrNameLst>
                                          <p:attrName>ppt_x</p:attrName>
                                        </p:attrNameLst>
                                      </p:cBhvr>
                                      <p:tavLst>
                                        <p:tav tm="0">
                                          <p:val>
                                            <p:strVal val="#ppt_x"/>
                                          </p:val>
                                        </p:tav>
                                        <p:tav tm="100000">
                                          <p:val>
                                            <p:strVal val="#ppt_x"/>
                                          </p:val>
                                        </p:tav>
                                      </p:tavLst>
                                    </p:anim>
                                    <p:anim calcmode="lin" valueType="num">
                                      <p:cBhvr>
                                        <p:cTn id="85" dur="1000" fill="hold"/>
                                        <p:tgtEl>
                                          <p:spTgt spid="23"/>
                                        </p:tgtEl>
                                        <p:attrNameLst>
                                          <p:attrName>ppt_y</p:attrName>
                                        </p:attrNameLst>
                                      </p:cBhvr>
                                      <p:tavLst>
                                        <p:tav tm="0">
                                          <p:val>
                                            <p:strVal val="#ppt_y+.1"/>
                                          </p:val>
                                        </p:tav>
                                        <p:tav tm="100000">
                                          <p:val>
                                            <p:strVal val="#ppt_y"/>
                                          </p:val>
                                        </p:tav>
                                      </p:tavLst>
                                    </p:anim>
                                  </p:childTnLst>
                                </p:cTn>
                              </p:par>
                            </p:childTnLst>
                          </p:cTn>
                        </p:par>
                        <p:par>
                          <p:cTn id="86" fill="hold">
                            <p:stCondLst>
                              <p:cond delay="3500"/>
                            </p:stCondLst>
                            <p:childTnLst>
                              <p:par>
                                <p:cTn id="87" presetID="42" presetClass="entr" presetSubtype="0" fill="hold" grpId="0" nodeType="afterEffect">
                                  <p:stCondLst>
                                    <p:cond delay="0"/>
                                  </p:stCondLst>
                                  <p:childTnLst>
                                    <p:set>
                                      <p:cBhvr>
                                        <p:cTn id="88" dur="1" fill="hold">
                                          <p:stCondLst>
                                            <p:cond delay="0"/>
                                          </p:stCondLst>
                                        </p:cTn>
                                        <p:tgtEl>
                                          <p:spTgt spid="28"/>
                                        </p:tgtEl>
                                        <p:attrNameLst>
                                          <p:attrName>style.visibility</p:attrName>
                                        </p:attrNameLst>
                                      </p:cBhvr>
                                      <p:to>
                                        <p:strVal val="visible"/>
                                      </p:to>
                                    </p:set>
                                    <p:animEffect transition="in" filter="fade">
                                      <p:cBhvr>
                                        <p:cTn id="89" dur="1000"/>
                                        <p:tgtEl>
                                          <p:spTgt spid="28"/>
                                        </p:tgtEl>
                                      </p:cBhvr>
                                    </p:animEffect>
                                    <p:anim calcmode="lin" valueType="num">
                                      <p:cBhvr>
                                        <p:cTn id="90" dur="1000" fill="hold"/>
                                        <p:tgtEl>
                                          <p:spTgt spid="28"/>
                                        </p:tgtEl>
                                        <p:attrNameLst>
                                          <p:attrName>ppt_x</p:attrName>
                                        </p:attrNameLst>
                                      </p:cBhvr>
                                      <p:tavLst>
                                        <p:tav tm="0">
                                          <p:val>
                                            <p:strVal val="#ppt_x"/>
                                          </p:val>
                                        </p:tav>
                                        <p:tav tm="100000">
                                          <p:val>
                                            <p:strVal val="#ppt_x"/>
                                          </p:val>
                                        </p:tav>
                                      </p:tavLst>
                                    </p:anim>
                                    <p:anim calcmode="lin" valueType="num">
                                      <p:cBhvr>
                                        <p:cTn id="91" dur="1000" fill="hold"/>
                                        <p:tgtEl>
                                          <p:spTgt spid="28"/>
                                        </p:tgtEl>
                                        <p:attrNameLst>
                                          <p:attrName>ppt_y</p:attrName>
                                        </p:attrNameLst>
                                      </p:cBhvr>
                                      <p:tavLst>
                                        <p:tav tm="0">
                                          <p:val>
                                            <p:strVal val="#ppt_y+.1"/>
                                          </p:val>
                                        </p:tav>
                                        <p:tav tm="100000">
                                          <p:val>
                                            <p:strVal val="#ppt_y"/>
                                          </p:val>
                                        </p:tav>
                                      </p:tavLst>
                                    </p:anim>
                                  </p:childTnLst>
                                </p:cTn>
                              </p:par>
                            </p:childTnLst>
                          </p:cTn>
                        </p:par>
                        <p:par>
                          <p:cTn id="92" fill="hold">
                            <p:stCondLst>
                              <p:cond delay="4500"/>
                            </p:stCondLst>
                            <p:childTnLst>
                              <p:par>
                                <p:cTn id="93" presetID="42" presetClass="entr" presetSubtype="0" fill="hold" grpId="0" nodeType="afterEffect">
                                  <p:stCondLst>
                                    <p:cond delay="0"/>
                                  </p:stCondLst>
                                  <p:childTnLst>
                                    <p:set>
                                      <p:cBhvr>
                                        <p:cTn id="94" dur="1" fill="hold">
                                          <p:stCondLst>
                                            <p:cond delay="0"/>
                                          </p:stCondLst>
                                        </p:cTn>
                                        <p:tgtEl>
                                          <p:spTgt spid="30"/>
                                        </p:tgtEl>
                                        <p:attrNameLst>
                                          <p:attrName>style.visibility</p:attrName>
                                        </p:attrNameLst>
                                      </p:cBhvr>
                                      <p:to>
                                        <p:strVal val="visible"/>
                                      </p:to>
                                    </p:set>
                                    <p:animEffect transition="in" filter="fade">
                                      <p:cBhvr>
                                        <p:cTn id="95" dur="1000"/>
                                        <p:tgtEl>
                                          <p:spTgt spid="30"/>
                                        </p:tgtEl>
                                      </p:cBhvr>
                                    </p:animEffect>
                                    <p:anim calcmode="lin" valueType="num">
                                      <p:cBhvr>
                                        <p:cTn id="96" dur="1000" fill="hold"/>
                                        <p:tgtEl>
                                          <p:spTgt spid="30"/>
                                        </p:tgtEl>
                                        <p:attrNameLst>
                                          <p:attrName>ppt_x</p:attrName>
                                        </p:attrNameLst>
                                      </p:cBhvr>
                                      <p:tavLst>
                                        <p:tav tm="0">
                                          <p:val>
                                            <p:strVal val="#ppt_x"/>
                                          </p:val>
                                        </p:tav>
                                        <p:tav tm="100000">
                                          <p:val>
                                            <p:strVal val="#ppt_x"/>
                                          </p:val>
                                        </p:tav>
                                      </p:tavLst>
                                    </p:anim>
                                    <p:anim calcmode="lin" valueType="num">
                                      <p:cBhvr>
                                        <p:cTn id="97" dur="1000" fill="hold"/>
                                        <p:tgtEl>
                                          <p:spTgt spid="30"/>
                                        </p:tgtEl>
                                        <p:attrNameLst>
                                          <p:attrName>ppt_y</p:attrName>
                                        </p:attrNameLst>
                                      </p:cBhvr>
                                      <p:tavLst>
                                        <p:tav tm="0">
                                          <p:val>
                                            <p:strVal val="#ppt_y+.1"/>
                                          </p:val>
                                        </p:tav>
                                        <p:tav tm="100000">
                                          <p:val>
                                            <p:strVal val="#ppt_y"/>
                                          </p:val>
                                        </p:tav>
                                      </p:tavLst>
                                    </p:anim>
                                  </p:childTnLst>
                                </p:cTn>
                              </p:par>
                            </p:childTnLst>
                          </p:cTn>
                        </p:par>
                        <p:par>
                          <p:cTn id="98" fill="hold">
                            <p:stCondLst>
                              <p:cond delay="5500"/>
                            </p:stCondLst>
                            <p:childTnLst>
                              <p:par>
                                <p:cTn id="99" presetID="42" presetClass="entr" presetSubtype="0" fill="hold" grpId="0" nodeType="afterEffect">
                                  <p:stCondLst>
                                    <p:cond delay="0"/>
                                  </p:stCondLst>
                                  <p:childTnLst>
                                    <p:set>
                                      <p:cBhvr>
                                        <p:cTn id="100" dur="1" fill="hold">
                                          <p:stCondLst>
                                            <p:cond delay="0"/>
                                          </p:stCondLst>
                                        </p:cTn>
                                        <p:tgtEl>
                                          <p:spTgt spid="31"/>
                                        </p:tgtEl>
                                        <p:attrNameLst>
                                          <p:attrName>style.visibility</p:attrName>
                                        </p:attrNameLst>
                                      </p:cBhvr>
                                      <p:to>
                                        <p:strVal val="visible"/>
                                      </p:to>
                                    </p:set>
                                    <p:animEffect transition="in" filter="fade">
                                      <p:cBhvr>
                                        <p:cTn id="101" dur="1000"/>
                                        <p:tgtEl>
                                          <p:spTgt spid="31"/>
                                        </p:tgtEl>
                                      </p:cBhvr>
                                    </p:animEffect>
                                    <p:anim calcmode="lin" valueType="num">
                                      <p:cBhvr>
                                        <p:cTn id="102" dur="1000" fill="hold"/>
                                        <p:tgtEl>
                                          <p:spTgt spid="31"/>
                                        </p:tgtEl>
                                        <p:attrNameLst>
                                          <p:attrName>ppt_x</p:attrName>
                                        </p:attrNameLst>
                                      </p:cBhvr>
                                      <p:tavLst>
                                        <p:tav tm="0">
                                          <p:val>
                                            <p:strVal val="#ppt_x"/>
                                          </p:val>
                                        </p:tav>
                                        <p:tav tm="100000">
                                          <p:val>
                                            <p:strVal val="#ppt_x"/>
                                          </p:val>
                                        </p:tav>
                                      </p:tavLst>
                                    </p:anim>
                                    <p:anim calcmode="lin" valueType="num">
                                      <p:cBhvr>
                                        <p:cTn id="103"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8" grpId="0" animBg="1"/>
      <p:bldP spid="29" grpId="0"/>
      <p:bldP spid="30" grpId="0"/>
      <p:bldP spid="3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BBD0535D-CE04-4474-9056-5D52046E19F1}"/>
              </a:ext>
            </a:extLst>
          </p:cNvPr>
          <p:cNvSpPr/>
          <p:nvPr/>
        </p:nvSpPr>
        <p:spPr>
          <a:xfrm>
            <a:off x="1534895" y="2800571"/>
            <a:ext cx="2532280" cy="253323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w="28575" cap="flat" cmpd="sng" algn="ctr">
            <a:noFill/>
            <a:prstDash val="solid"/>
            <a:miter lim="800000"/>
          </a:ln>
          <a:effectLst>
            <a:outerShdw blurRad="698500" dist="190500" dir="8100000" algn="tr" rotWithShape="0">
              <a:srgbClr val="4999E9">
                <a:alpha val="20000"/>
              </a:srgbClr>
            </a:outerShdw>
          </a:effectLst>
        </p:spPr>
        <p:txBody>
          <a:bodyPr rtlCol="0" anchor="ctr"/>
          <a:lstStyle/>
          <a:p>
            <a:pPr algn="ctr"/>
            <a:endParaRPr lang="zh-CN" altLang="en-US" sz="2400" kern="0" dirty="0">
              <a:solidFill>
                <a:srgbClr val="4999E9"/>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 name="矩形 2">
            <a:extLst>
              <a:ext uri="{FF2B5EF4-FFF2-40B4-BE49-F238E27FC236}">
                <a16:creationId xmlns:a16="http://schemas.microsoft.com/office/drawing/2014/main" id="{282AF64C-4D8A-47BC-9B05-B28F9FAA3EA3}"/>
              </a:ext>
            </a:extLst>
          </p:cNvPr>
          <p:cNvSpPr/>
          <p:nvPr/>
        </p:nvSpPr>
        <p:spPr>
          <a:xfrm>
            <a:off x="4266883" y="1657351"/>
            <a:ext cx="3105468" cy="2050995"/>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w="28575" cap="flat" cmpd="sng" algn="ctr">
            <a:noFill/>
            <a:prstDash val="solid"/>
            <a:miter lim="800000"/>
          </a:ln>
          <a:effectLst>
            <a:outerShdw blurRad="698500" dist="190500" dir="8100000" algn="tr" rotWithShape="0">
              <a:srgbClr val="4999E9">
                <a:alpha val="20000"/>
              </a:srgbClr>
            </a:outerShdw>
          </a:effectLst>
        </p:spPr>
        <p:txBody>
          <a:bodyPr rtlCol="0" anchor="ctr"/>
          <a:lstStyle/>
          <a:p>
            <a:pPr algn="ctr"/>
            <a:endParaRPr lang="zh-CN" altLang="en-US" sz="2400" kern="0" dirty="0">
              <a:solidFill>
                <a:srgbClr val="4999E9"/>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 name="矩形 3">
            <a:extLst>
              <a:ext uri="{FF2B5EF4-FFF2-40B4-BE49-F238E27FC236}">
                <a16:creationId xmlns:a16="http://schemas.microsoft.com/office/drawing/2014/main" id="{8857E887-7C8F-40D4-A62C-5031A8A123E7}"/>
              </a:ext>
            </a:extLst>
          </p:cNvPr>
          <p:cNvSpPr/>
          <p:nvPr/>
        </p:nvSpPr>
        <p:spPr>
          <a:xfrm>
            <a:off x="7557093" y="1657351"/>
            <a:ext cx="3105468" cy="2050995"/>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w="28575" cap="flat" cmpd="sng" algn="ctr">
            <a:noFill/>
            <a:prstDash val="solid"/>
            <a:miter lim="800000"/>
          </a:ln>
          <a:effectLst>
            <a:outerShdw blurRad="698500" dist="190500" dir="8100000" algn="tr" rotWithShape="0">
              <a:srgbClr val="4999E9">
                <a:alpha val="20000"/>
              </a:srgbClr>
            </a:outerShdw>
          </a:effectLst>
        </p:spPr>
        <p:txBody>
          <a:bodyPr rtlCol="0" anchor="ctr"/>
          <a:lstStyle/>
          <a:p>
            <a:pPr algn="ctr"/>
            <a:endParaRPr lang="zh-CN" altLang="en-US" sz="2400" kern="0" dirty="0">
              <a:solidFill>
                <a:srgbClr val="4999E9"/>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 name="任意多边形: 形状 4">
            <a:extLst>
              <a:ext uri="{FF2B5EF4-FFF2-40B4-BE49-F238E27FC236}">
                <a16:creationId xmlns:a16="http://schemas.microsoft.com/office/drawing/2014/main" id="{68899AA8-1DE4-4806-92C9-420976C5F482}"/>
              </a:ext>
            </a:extLst>
          </p:cNvPr>
          <p:cNvSpPr/>
          <p:nvPr/>
        </p:nvSpPr>
        <p:spPr>
          <a:xfrm>
            <a:off x="4281370" y="3917637"/>
            <a:ext cx="6376214" cy="1416172"/>
          </a:xfrm>
          <a:custGeom>
            <a:avLst/>
            <a:gdLst>
              <a:gd name="connsiteX0" fmla="*/ 0 w 6315247"/>
              <a:gd name="connsiteY0" fmla="*/ 0 h 1402631"/>
              <a:gd name="connsiteX1" fmla="*/ 3806231 w 6315247"/>
              <a:gd name="connsiteY1" fmla="*/ 0 h 1402631"/>
              <a:gd name="connsiteX2" fmla="*/ 5520607 w 6315247"/>
              <a:gd name="connsiteY2" fmla="*/ 0 h 1402631"/>
              <a:gd name="connsiteX3" fmla="*/ 6306555 w 6315247"/>
              <a:gd name="connsiteY3" fmla="*/ 0 h 1402631"/>
              <a:gd name="connsiteX4" fmla="*/ 6315247 w 6315247"/>
              <a:gd name="connsiteY4" fmla="*/ 86221 h 1402631"/>
              <a:gd name="connsiteX5" fmla="*/ 6315247 w 6315247"/>
              <a:gd name="connsiteY5" fmla="*/ 859119 h 1402631"/>
              <a:gd name="connsiteX6" fmla="*/ 5881069 w 6315247"/>
              <a:gd name="connsiteY6" fmla="*/ 1391837 h 1402631"/>
              <a:gd name="connsiteX7" fmla="*/ 5774001 w 6315247"/>
              <a:gd name="connsiteY7" fmla="*/ 1402631 h 1402631"/>
              <a:gd name="connsiteX8" fmla="*/ 5520607 w 6315247"/>
              <a:gd name="connsiteY8" fmla="*/ 1402631 h 1402631"/>
              <a:gd name="connsiteX9" fmla="*/ 3806231 w 6315247"/>
              <a:gd name="connsiteY9" fmla="*/ 1402631 h 1402631"/>
              <a:gd name="connsiteX10" fmla="*/ 0 w 6315247"/>
              <a:gd name="connsiteY10" fmla="*/ 1402631 h 140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15247" h="1402631">
                <a:moveTo>
                  <a:pt x="0" y="0"/>
                </a:moveTo>
                <a:lnTo>
                  <a:pt x="3806231" y="0"/>
                </a:lnTo>
                <a:lnTo>
                  <a:pt x="5520607" y="0"/>
                </a:lnTo>
                <a:lnTo>
                  <a:pt x="6306555" y="0"/>
                </a:lnTo>
                <a:lnTo>
                  <a:pt x="6315247" y="86221"/>
                </a:lnTo>
                <a:lnTo>
                  <a:pt x="6315247" y="859119"/>
                </a:lnTo>
                <a:cubicBezTo>
                  <a:pt x="6315247" y="1121894"/>
                  <a:pt x="6128854" y="1341133"/>
                  <a:pt x="5881069" y="1391837"/>
                </a:cubicBezTo>
                <a:lnTo>
                  <a:pt x="5774001" y="1402631"/>
                </a:lnTo>
                <a:lnTo>
                  <a:pt x="5520607" y="1402631"/>
                </a:lnTo>
                <a:lnTo>
                  <a:pt x="3806231" y="1402631"/>
                </a:lnTo>
                <a:lnTo>
                  <a:pt x="0" y="1402631"/>
                </a:lnTo>
                <a:close/>
              </a:path>
            </a:pathLst>
          </a:cu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wrap="square" rtlCol="0" anchor="ctr">
            <a:noAutofit/>
          </a:body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 name="任意多边形: 形状 5">
            <a:extLst>
              <a:ext uri="{FF2B5EF4-FFF2-40B4-BE49-F238E27FC236}">
                <a16:creationId xmlns:a16="http://schemas.microsoft.com/office/drawing/2014/main" id="{2AA04EB9-53AA-457A-A7E2-31FF593983E2}"/>
              </a:ext>
            </a:extLst>
          </p:cNvPr>
          <p:cNvSpPr/>
          <p:nvPr/>
        </p:nvSpPr>
        <p:spPr>
          <a:xfrm>
            <a:off x="1534416" y="1676395"/>
            <a:ext cx="2533238" cy="1416172"/>
          </a:xfrm>
          <a:custGeom>
            <a:avLst/>
            <a:gdLst>
              <a:gd name="connsiteX0" fmla="*/ 541246 w 2509016"/>
              <a:gd name="connsiteY0" fmla="*/ 0 h 1402631"/>
              <a:gd name="connsiteX1" fmla="*/ 2509016 w 2509016"/>
              <a:gd name="connsiteY1" fmla="*/ 0 h 1402631"/>
              <a:gd name="connsiteX2" fmla="*/ 2509016 w 2509016"/>
              <a:gd name="connsiteY2" fmla="*/ 1402631 h 1402631"/>
              <a:gd name="connsiteX3" fmla="*/ 8692 w 2509016"/>
              <a:gd name="connsiteY3" fmla="*/ 1402631 h 1402631"/>
              <a:gd name="connsiteX4" fmla="*/ 0 w 2509016"/>
              <a:gd name="connsiteY4" fmla="*/ 1316410 h 1402631"/>
              <a:gd name="connsiteX5" fmla="*/ 0 w 2509016"/>
              <a:gd name="connsiteY5" fmla="*/ 543512 h 1402631"/>
              <a:gd name="connsiteX6" fmla="*/ 434178 w 2509016"/>
              <a:gd name="connsiteY6" fmla="*/ 10794 h 140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9016" h="1402631">
                <a:moveTo>
                  <a:pt x="541246" y="0"/>
                </a:moveTo>
                <a:lnTo>
                  <a:pt x="2509016" y="0"/>
                </a:lnTo>
                <a:lnTo>
                  <a:pt x="2509016" y="1402631"/>
                </a:lnTo>
                <a:lnTo>
                  <a:pt x="8692" y="1402631"/>
                </a:lnTo>
                <a:lnTo>
                  <a:pt x="0" y="1316410"/>
                </a:lnTo>
                <a:lnTo>
                  <a:pt x="0" y="543512"/>
                </a:lnTo>
                <a:cubicBezTo>
                  <a:pt x="0" y="280737"/>
                  <a:pt x="186393" y="61498"/>
                  <a:pt x="434178" y="10794"/>
                </a:cubicBezTo>
                <a:close/>
              </a:path>
            </a:pathLst>
          </a:cu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wrap="square" rtlCol="0" anchor="ctr">
            <a:noAutofit/>
          </a:body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7" name="组合 6">
            <a:extLst>
              <a:ext uri="{FF2B5EF4-FFF2-40B4-BE49-F238E27FC236}">
                <a16:creationId xmlns:a16="http://schemas.microsoft.com/office/drawing/2014/main" id="{48BB63E2-B4CE-4FF9-841B-EC4CBFF94F17}"/>
              </a:ext>
            </a:extLst>
          </p:cNvPr>
          <p:cNvGrpSpPr/>
          <p:nvPr/>
        </p:nvGrpSpPr>
        <p:grpSpPr>
          <a:xfrm>
            <a:off x="2435268" y="2003681"/>
            <a:ext cx="731534" cy="731534"/>
            <a:chOff x="2435268" y="2003681"/>
            <a:chExt cx="731534" cy="731534"/>
          </a:xfrm>
        </p:grpSpPr>
        <p:sp>
          <p:nvSpPr>
            <p:cNvPr id="8" name="椭圆 7">
              <a:extLst>
                <a:ext uri="{FF2B5EF4-FFF2-40B4-BE49-F238E27FC236}">
                  <a16:creationId xmlns:a16="http://schemas.microsoft.com/office/drawing/2014/main" id="{44B1F547-63D6-4865-B140-9FB05FC1ECDC}"/>
                </a:ext>
              </a:extLst>
            </p:cNvPr>
            <p:cNvSpPr/>
            <p:nvPr/>
          </p:nvSpPr>
          <p:spPr>
            <a:xfrm>
              <a:off x="2435268" y="2003681"/>
              <a:ext cx="731534" cy="731534"/>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9" name="组合 8">
              <a:extLst>
                <a:ext uri="{FF2B5EF4-FFF2-40B4-BE49-F238E27FC236}">
                  <a16:creationId xmlns:a16="http://schemas.microsoft.com/office/drawing/2014/main" id="{C2675564-2BA4-49F9-906E-03B346F5B5B1}"/>
                </a:ext>
              </a:extLst>
            </p:cNvPr>
            <p:cNvGrpSpPr/>
            <p:nvPr/>
          </p:nvGrpSpPr>
          <p:grpSpPr>
            <a:xfrm>
              <a:off x="2594004" y="2161800"/>
              <a:ext cx="414063" cy="415297"/>
              <a:chOff x="3996012" y="960439"/>
              <a:chExt cx="557140" cy="558801"/>
            </a:xfrm>
            <a:solidFill>
              <a:schemeClr val="bg1"/>
            </a:solidFill>
          </p:grpSpPr>
          <p:sp>
            <p:nvSpPr>
              <p:cNvPr id="10" name="Freeform 30">
                <a:extLst>
                  <a:ext uri="{FF2B5EF4-FFF2-40B4-BE49-F238E27FC236}">
                    <a16:creationId xmlns:a16="http://schemas.microsoft.com/office/drawing/2014/main" id="{B98E08EA-7EAB-4387-85C7-F568815275AD}"/>
                  </a:ext>
                </a:extLst>
              </p:cNvPr>
              <p:cNvSpPr>
                <a:spLocks/>
              </p:cNvSpPr>
              <p:nvPr/>
            </p:nvSpPr>
            <p:spPr bwMode="auto">
              <a:xfrm>
                <a:off x="3996012" y="1263652"/>
                <a:ext cx="557140" cy="255588"/>
              </a:xfrm>
              <a:custGeom>
                <a:avLst/>
                <a:gdLst>
                  <a:gd name="T0" fmla="*/ 187 w 191"/>
                  <a:gd name="T1" fmla="*/ 3 h 88"/>
                  <a:gd name="T2" fmla="*/ 183 w 191"/>
                  <a:gd name="T3" fmla="*/ 6 h 88"/>
                  <a:gd name="T4" fmla="*/ 96 w 191"/>
                  <a:gd name="T5" fmla="*/ 81 h 88"/>
                  <a:gd name="T6" fmla="*/ 8 w 191"/>
                  <a:gd name="T7" fmla="*/ 4 h 88"/>
                  <a:gd name="T8" fmla="*/ 4 w 191"/>
                  <a:gd name="T9" fmla="*/ 0 h 88"/>
                  <a:gd name="T10" fmla="*/ 0 w 191"/>
                  <a:gd name="T11" fmla="*/ 5 h 88"/>
                  <a:gd name="T12" fmla="*/ 96 w 191"/>
                  <a:gd name="T13" fmla="*/ 88 h 88"/>
                  <a:gd name="T14" fmla="*/ 190 w 191"/>
                  <a:gd name="T15" fmla="*/ 7 h 88"/>
                  <a:gd name="T16" fmla="*/ 187 w 191"/>
                  <a:gd name="T17" fmla="*/ 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1" h="88">
                    <a:moveTo>
                      <a:pt x="187" y="3"/>
                    </a:moveTo>
                    <a:cubicBezTo>
                      <a:pt x="185" y="3"/>
                      <a:pt x="183" y="4"/>
                      <a:pt x="183" y="6"/>
                    </a:cubicBezTo>
                    <a:cubicBezTo>
                      <a:pt x="176" y="49"/>
                      <a:pt x="139" y="81"/>
                      <a:pt x="96" y="81"/>
                    </a:cubicBezTo>
                    <a:cubicBezTo>
                      <a:pt x="51" y="81"/>
                      <a:pt x="14" y="48"/>
                      <a:pt x="8" y="4"/>
                    </a:cubicBezTo>
                    <a:cubicBezTo>
                      <a:pt x="8" y="2"/>
                      <a:pt x="6" y="0"/>
                      <a:pt x="4" y="0"/>
                    </a:cubicBezTo>
                    <a:cubicBezTo>
                      <a:pt x="2" y="1"/>
                      <a:pt x="0" y="3"/>
                      <a:pt x="0" y="5"/>
                    </a:cubicBezTo>
                    <a:cubicBezTo>
                      <a:pt x="7" y="53"/>
                      <a:pt x="47" y="88"/>
                      <a:pt x="96" y="88"/>
                    </a:cubicBezTo>
                    <a:cubicBezTo>
                      <a:pt x="143" y="88"/>
                      <a:pt x="183" y="54"/>
                      <a:pt x="190" y="7"/>
                    </a:cubicBezTo>
                    <a:cubicBezTo>
                      <a:pt x="191" y="5"/>
                      <a:pt x="189" y="3"/>
                      <a:pt x="18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1" name="Freeform 31">
                <a:extLst>
                  <a:ext uri="{FF2B5EF4-FFF2-40B4-BE49-F238E27FC236}">
                    <a16:creationId xmlns:a16="http://schemas.microsoft.com/office/drawing/2014/main" id="{0FADDD10-25AD-4867-9DEC-29CABC2882C3}"/>
                  </a:ext>
                </a:extLst>
              </p:cNvPr>
              <p:cNvSpPr>
                <a:spLocks/>
              </p:cNvSpPr>
              <p:nvPr/>
            </p:nvSpPr>
            <p:spPr bwMode="auto">
              <a:xfrm>
                <a:off x="3996012" y="960439"/>
                <a:ext cx="557140" cy="255588"/>
              </a:xfrm>
              <a:custGeom>
                <a:avLst/>
                <a:gdLst>
                  <a:gd name="T0" fmla="*/ 4 w 191"/>
                  <a:gd name="T1" fmla="*/ 88 h 88"/>
                  <a:gd name="T2" fmla="*/ 4 w 191"/>
                  <a:gd name="T3" fmla="*/ 88 h 88"/>
                  <a:gd name="T4" fmla="*/ 8 w 191"/>
                  <a:gd name="T5" fmla="*/ 85 h 88"/>
                  <a:gd name="T6" fmla="*/ 96 w 191"/>
                  <a:gd name="T7" fmla="*/ 8 h 88"/>
                  <a:gd name="T8" fmla="*/ 183 w 191"/>
                  <a:gd name="T9" fmla="*/ 84 h 88"/>
                  <a:gd name="T10" fmla="*/ 187 w 191"/>
                  <a:gd name="T11" fmla="*/ 87 h 88"/>
                  <a:gd name="T12" fmla="*/ 191 w 191"/>
                  <a:gd name="T13" fmla="*/ 83 h 88"/>
                  <a:gd name="T14" fmla="*/ 96 w 191"/>
                  <a:gd name="T15" fmla="*/ 0 h 88"/>
                  <a:gd name="T16" fmla="*/ 0 w 191"/>
                  <a:gd name="T17" fmla="*/ 84 h 88"/>
                  <a:gd name="T18" fmla="*/ 4 w 191"/>
                  <a:gd name="T19"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1" h="88">
                    <a:moveTo>
                      <a:pt x="4" y="88"/>
                    </a:moveTo>
                    <a:cubicBezTo>
                      <a:pt x="4" y="88"/>
                      <a:pt x="4" y="88"/>
                      <a:pt x="4" y="88"/>
                    </a:cubicBezTo>
                    <a:cubicBezTo>
                      <a:pt x="6" y="88"/>
                      <a:pt x="8" y="87"/>
                      <a:pt x="8" y="85"/>
                    </a:cubicBezTo>
                    <a:cubicBezTo>
                      <a:pt x="14" y="41"/>
                      <a:pt x="51" y="8"/>
                      <a:pt x="96" y="8"/>
                    </a:cubicBezTo>
                    <a:cubicBezTo>
                      <a:pt x="139" y="8"/>
                      <a:pt x="177" y="41"/>
                      <a:pt x="183" y="84"/>
                    </a:cubicBezTo>
                    <a:cubicBezTo>
                      <a:pt x="183" y="86"/>
                      <a:pt x="185" y="88"/>
                      <a:pt x="187" y="87"/>
                    </a:cubicBezTo>
                    <a:cubicBezTo>
                      <a:pt x="189" y="87"/>
                      <a:pt x="191" y="85"/>
                      <a:pt x="191" y="83"/>
                    </a:cubicBezTo>
                    <a:cubicBezTo>
                      <a:pt x="184" y="36"/>
                      <a:pt x="143" y="0"/>
                      <a:pt x="96" y="0"/>
                    </a:cubicBezTo>
                    <a:cubicBezTo>
                      <a:pt x="48" y="0"/>
                      <a:pt x="7" y="36"/>
                      <a:pt x="0" y="84"/>
                    </a:cubicBezTo>
                    <a:cubicBezTo>
                      <a:pt x="0" y="86"/>
                      <a:pt x="2" y="88"/>
                      <a:pt x="4" y="8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2" name="Freeform 32">
                <a:extLst>
                  <a:ext uri="{FF2B5EF4-FFF2-40B4-BE49-F238E27FC236}">
                    <a16:creationId xmlns:a16="http://schemas.microsoft.com/office/drawing/2014/main" id="{7416926D-F66B-4920-8669-9BB76EEDF2DE}"/>
                  </a:ext>
                </a:extLst>
              </p:cNvPr>
              <p:cNvSpPr>
                <a:spLocks noEditPoints="1"/>
              </p:cNvSpPr>
              <p:nvPr/>
            </p:nvSpPr>
            <p:spPr bwMode="auto">
              <a:xfrm>
                <a:off x="4162679" y="1125539"/>
                <a:ext cx="226983" cy="230188"/>
              </a:xfrm>
              <a:custGeom>
                <a:avLst/>
                <a:gdLst>
                  <a:gd name="T0" fmla="*/ 39 w 78"/>
                  <a:gd name="T1" fmla="*/ 0 h 79"/>
                  <a:gd name="T2" fmla="*/ 0 w 78"/>
                  <a:gd name="T3" fmla="*/ 39 h 79"/>
                  <a:gd name="T4" fmla="*/ 39 w 78"/>
                  <a:gd name="T5" fmla="*/ 79 h 79"/>
                  <a:gd name="T6" fmla="*/ 78 w 78"/>
                  <a:gd name="T7" fmla="*/ 39 h 79"/>
                  <a:gd name="T8" fmla="*/ 39 w 78"/>
                  <a:gd name="T9" fmla="*/ 0 h 79"/>
                  <a:gd name="T10" fmla="*/ 41 w 78"/>
                  <a:gd name="T11" fmla="*/ 60 h 79"/>
                  <a:gd name="T12" fmla="*/ 41 w 78"/>
                  <a:gd name="T13" fmla="*/ 67 h 79"/>
                  <a:gd name="T14" fmla="*/ 36 w 78"/>
                  <a:gd name="T15" fmla="*/ 67 h 79"/>
                  <a:gd name="T16" fmla="*/ 36 w 78"/>
                  <a:gd name="T17" fmla="*/ 61 h 79"/>
                  <a:gd name="T18" fmla="*/ 26 w 78"/>
                  <a:gd name="T19" fmla="*/ 58 h 79"/>
                  <a:gd name="T20" fmla="*/ 28 w 78"/>
                  <a:gd name="T21" fmla="*/ 53 h 79"/>
                  <a:gd name="T22" fmla="*/ 37 w 78"/>
                  <a:gd name="T23" fmla="*/ 56 h 79"/>
                  <a:gd name="T24" fmla="*/ 45 w 78"/>
                  <a:gd name="T25" fmla="*/ 49 h 79"/>
                  <a:gd name="T26" fmla="*/ 38 w 78"/>
                  <a:gd name="T27" fmla="*/ 41 h 79"/>
                  <a:gd name="T28" fmla="*/ 26 w 78"/>
                  <a:gd name="T29" fmla="*/ 29 h 79"/>
                  <a:gd name="T30" fmla="*/ 37 w 78"/>
                  <a:gd name="T31" fmla="*/ 18 h 79"/>
                  <a:gd name="T32" fmla="*/ 37 w 78"/>
                  <a:gd name="T33" fmla="*/ 11 h 79"/>
                  <a:gd name="T34" fmla="*/ 41 w 78"/>
                  <a:gd name="T35" fmla="*/ 11 h 79"/>
                  <a:gd name="T36" fmla="*/ 41 w 78"/>
                  <a:gd name="T37" fmla="*/ 18 h 79"/>
                  <a:gd name="T38" fmla="*/ 50 w 78"/>
                  <a:gd name="T39" fmla="*/ 20 h 79"/>
                  <a:gd name="T40" fmla="*/ 48 w 78"/>
                  <a:gd name="T41" fmla="*/ 25 h 79"/>
                  <a:gd name="T42" fmla="*/ 40 w 78"/>
                  <a:gd name="T43" fmla="*/ 23 h 79"/>
                  <a:gd name="T44" fmla="*/ 32 w 78"/>
                  <a:gd name="T45" fmla="*/ 28 h 79"/>
                  <a:gd name="T46" fmla="*/ 41 w 78"/>
                  <a:gd name="T47" fmla="*/ 36 h 79"/>
                  <a:gd name="T48" fmla="*/ 51 w 78"/>
                  <a:gd name="T49" fmla="*/ 49 h 79"/>
                  <a:gd name="T50" fmla="*/ 41 w 78"/>
                  <a:gd name="T51" fmla="*/ 6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8" h="79">
                    <a:moveTo>
                      <a:pt x="39" y="0"/>
                    </a:moveTo>
                    <a:cubicBezTo>
                      <a:pt x="17" y="0"/>
                      <a:pt x="0" y="18"/>
                      <a:pt x="0" y="39"/>
                    </a:cubicBezTo>
                    <a:cubicBezTo>
                      <a:pt x="0" y="61"/>
                      <a:pt x="17" y="79"/>
                      <a:pt x="39" y="79"/>
                    </a:cubicBezTo>
                    <a:cubicBezTo>
                      <a:pt x="60" y="79"/>
                      <a:pt x="78" y="61"/>
                      <a:pt x="78" y="39"/>
                    </a:cubicBezTo>
                    <a:cubicBezTo>
                      <a:pt x="78" y="18"/>
                      <a:pt x="60" y="0"/>
                      <a:pt x="39" y="0"/>
                    </a:cubicBezTo>
                    <a:close/>
                    <a:moveTo>
                      <a:pt x="41" y="60"/>
                    </a:moveTo>
                    <a:cubicBezTo>
                      <a:pt x="41" y="67"/>
                      <a:pt x="41" y="67"/>
                      <a:pt x="41" y="67"/>
                    </a:cubicBezTo>
                    <a:cubicBezTo>
                      <a:pt x="36" y="67"/>
                      <a:pt x="36" y="67"/>
                      <a:pt x="36" y="67"/>
                    </a:cubicBezTo>
                    <a:cubicBezTo>
                      <a:pt x="36" y="61"/>
                      <a:pt x="36" y="61"/>
                      <a:pt x="36" y="61"/>
                    </a:cubicBezTo>
                    <a:cubicBezTo>
                      <a:pt x="32" y="61"/>
                      <a:pt x="28" y="59"/>
                      <a:pt x="26" y="58"/>
                    </a:cubicBezTo>
                    <a:cubicBezTo>
                      <a:pt x="28" y="53"/>
                      <a:pt x="28" y="53"/>
                      <a:pt x="28" y="53"/>
                    </a:cubicBezTo>
                    <a:cubicBezTo>
                      <a:pt x="30" y="55"/>
                      <a:pt x="34" y="56"/>
                      <a:pt x="37" y="56"/>
                    </a:cubicBezTo>
                    <a:cubicBezTo>
                      <a:pt x="42" y="56"/>
                      <a:pt x="45" y="53"/>
                      <a:pt x="45" y="49"/>
                    </a:cubicBezTo>
                    <a:cubicBezTo>
                      <a:pt x="45" y="45"/>
                      <a:pt x="43" y="43"/>
                      <a:pt x="38" y="41"/>
                    </a:cubicBezTo>
                    <a:cubicBezTo>
                      <a:pt x="31" y="38"/>
                      <a:pt x="26" y="35"/>
                      <a:pt x="26" y="29"/>
                    </a:cubicBezTo>
                    <a:cubicBezTo>
                      <a:pt x="26" y="24"/>
                      <a:pt x="31" y="19"/>
                      <a:pt x="37" y="18"/>
                    </a:cubicBezTo>
                    <a:cubicBezTo>
                      <a:pt x="37" y="11"/>
                      <a:pt x="37" y="11"/>
                      <a:pt x="37" y="11"/>
                    </a:cubicBezTo>
                    <a:cubicBezTo>
                      <a:pt x="41" y="11"/>
                      <a:pt x="41" y="11"/>
                      <a:pt x="41" y="11"/>
                    </a:cubicBezTo>
                    <a:cubicBezTo>
                      <a:pt x="41" y="18"/>
                      <a:pt x="41" y="18"/>
                      <a:pt x="41" y="18"/>
                    </a:cubicBezTo>
                    <a:cubicBezTo>
                      <a:pt x="45" y="18"/>
                      <a:pt x="48" y="19"/>
                      <a:pt x="50" y="20"/>
                    </a:cubicBezTo>
                    <a:cubicBezTo>
                      <a:pt x="48" y="25"/>
                      <a:pt x="48" y="25"/>
                      <a:pt x="48" y="25"/>
                    </a:cubicBezTo>
                    <a:cubicBezTo>
                      <a:pt x="47" y="24"/>
                      <a:pt x="44" y="23"/>
                      <a:pt x="40" y="23"/>
                    </a:cubicBezTo>
                    <a:cubicBezTo>
                      <a:pt x="34" y="23"/>
                      <a:pt x="32" y="26"/>
                      <a:pt x="32" y="28"/>
                    </a:cubicBezTo>
                    <a:cubicBezTo>
                      <a:pt x="32" y="32"/>
                      <a:pt x="35" y="34"/>
                      <a:pt x="41" y="36"/>
                    </a:cubicBezTo>
                    <a:cubicBezTo>
                      <a:pt x="48" y="39"/>
                      <a:pt x="51" y="43"/>
                      <a:pt x="51" y="49"/>
                    </a:cubicBezTo>
                    <a:cubicBezTo>
                      <a:pt x="51" y="54"/>
                      <a:pt x="48" y="59"/>
                      <a:pt x="41" y="6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3" name="Freeform 33">
                <a:extLst>
                  <a:ext uri="{FF2B5EF4-FFF2-40B4-BE49-F238E27FC236}">
                    <a16:creationId xmlns:a16="http://schemas.microsoft.com/office/drawing/2014/main" id="{FE01F712-5046-44BA-8995-595DC49BAECA}"/>
                  </a:ext>
                </a:extLst>
              </p:cNvPr>
              <p:cNvSpPr>
                <a:spLocks noEditPoints="1"/>
              </p:cNvSpPr>
              <p:nvPr/>
            </p:nvSpPr>
            <p:spPr bwMode="auto">
              <a:xfrm>
                <a:off x="4081726" y="1047752"/>
                <a:ext cx="387300" cy="387350"/>
              </a:xfrm>
              <a:custGeom>
                <a:avLst/>
                <a:gdLst>
                  <a:gd name="T0" fmla="*/ 67 w 133"/>
                  <a:gd name="T1" fmla="*/ 0 h 133"/>
                  <a:gd name="T2" fmla="*/ 0 w 133"/>
                  <a:gd name="T3" fmla="*/ 66 h 133"/>
                  <a:gd name="T4" fmla="*/ 67 w 133"/>
                  <a:gd name="T5" fmla="*/ 133 h 133"/>
                  <a:gd name="T6" fmla="*/ 133 w 133"/>
                  <a:gd name="T7" fmla="*/ 66 h 133"/>
                  <a:gd name="T8" fmla="*/ 67 w 133"/>
                  <a:gd name="T9" fmla="*/ 0 h 133"/>
                  <a:gd name="T10" fmla="*/ 67 w 133"/>
                  <a:gd name="T11" fmla="*/ 113 h 133"/>
                  <a:gd name="T12" fmla="*/ 20 w 133"/>
                  <a:gd name="T13" fmla="*/ 66 h 133"/>
                  <a:gd name="T14" fmla="*/ 67 w 133"/>
                  <a:gd name="T15" fmla="*/ 19 h 133"/>
                  <a:gd name="T16" fmla="*/ 114 w 133"/>
                  <a:gd name="T17" fmla="*/ 66 h 133"/>
                  <a:gd name="T18" fmla="*/ 67 w 133"/>
                  <a:gd name="T19" fmla="*/ 11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33">
                    <a:moveTo>
                      <a:pt x="67" y="0"/>
                    </a:moveTo>
                    <a:cubicBezTo>
                      <a:pt x="30" y="0"/>
                      <a:pt x="0" y="30"/>
                      <a:pt x="0" y="66"/>
                    </a:cubicBezTo>
                    <a:cubicBezTo>
                      <a:pt x="0" y="103"/>
                      <a:pt x="30" y="133"/>
                      <a:pt x="67" y="133"/>
                    </a:cubicBezTo>
                    <a:cubicBezTo>
                      <a:pt x="103" y="133"/>
                      <a:pt x="133" y="103"/>
                      <a:pt x="133" y="66"/>
                    </a:cubicBezTo>
                    <a:cubicBezTo>
                      <a:pt x="133" y="30"/>
                      <a:pt x="103" y="0"/>
                      <a:pt x="67" y="0"/>
                    </a:cubicBezTo>
                    <a:close/>
                    <a:moveTo>
                      <a:pt x="67" y="113"/>
                    </a:moveTo>
                    <a:cubicBezTo>
                      <a:pt x="41" y="113"/>
                      <a:pt x="20" y="92"/>
                      <a:pt x="20" y="66"/>
                    </a:cubicBezTo>
                    <a:cubicBezTo>
                      <a:pt x="20" y="41"/>
                      <a:pt x="41" y="19"/>
                      <a:pt x="67" y="19"/>
                    </a:cubicBezTo>
                    <a:cubicBezTo>
                      <a:pt x="93" y="19"/>
                      <a:pt x="114" y="41"/>
                      <a:pt x="114" y="66"/>
                    </a:cubicBezTo>
                    <a:cubicBezTo>
                      <a:pt x="114" y="92"/>
                      <a:pt x="93" y="113"/>
                      <a:pt x="67" y="11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sp>
        <p:nvSpPr>
          <p:cNvPr id="14" name="矩形 13">
            <a:extLst>
              <a:ext uri="{FF2B5EF4-FFF2-40B4-BE49-F238E27FC236}">
                <a16:creationId xmlns:a16="http://schemas.microsoft.com/office/drawing/2014/main" id="{145E9B14-E776-4601-901A-E61CF9BFCF12}"/>
              </a:ext>
            </a:extLst>
          </p:cNvPr>
          <p:cNvSpPr/>
          <p:nvPr/>
        </p:nvSpPr>
        <p:spPr>
          <a:xfrm>
            <a:off x="4584235" y="4095305"/>
            <a:ext cx="2168989" cy="369332"/>
          </a:xfrm>
          <a:prstGeom prst="rect">
            <a:avLst/>
          </a:prstGeom>
          <a:noFill/>
        </p:spPr>
        <p:txBody>
          <a:bodyPr wrap="square" lIns="0" tIns="0" rIns="0" bIns="0" rtlCol="0">
            <a:spAutoFit/>
          </a:bodyPr>
          <a:lstStyle/>
          <a:p>
            <a:pPr algn="just" hangingPunct="0"/>
            <a:r>
              <a:rPr lang="zh-CN" altLang="en-US" sz="2400" b="1"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文本标题</a:t>
            </a:r>
          </a:p>
        </p:txBody>
      </p:sp>
      <p:sp>
        <p:nvSpPr>
          <p:cNvPr id="15" name="矩形 14">
            <a:extLst>
              <a:ext uri="{FF2B5EF4-FFF2-40B4-BE49-F238E27FC236}">
                <a16:creationId xmlns:a16="http://schemas.microsoft.com/office/drawing/2014/main" id="{E9351984-177E-4BB8-9693-CAE8CCEF4DA8}"/>
              </a:ext>
            </a:extLst>
          </p:cNvPr>
          <p:cNvSpPr/>
          <p:nvPr/>
        </p:nvSpPr>
        <p:spPr>
          <a:xfrm>
            <a:off x="4641851" y="4472723"/>
            <a:ext cx="5461000" cy="612796"/>
          </a:xfrm>
          <a:prstGeom prst="rect">
            <a:avLst/>
          </a:prstGeom>
          <a:noFill/>
        </p:spPr>
        <p:txBody>
          <a:bodyPr wrap="square" lIns="0" tIns="0" rIns="0" bIns="0" rtlCol="0">
            <a:spAutoFit/>
          </a:bodyPr>
          <a:lstStyle/>
          <a:p>
            <a:pPr algn="just" hangingPunct="0">
              <a:lnSpc>
                <a:spcPct val="150000"/>
              </a:lnSpc>
            </a:pPr>
            <a:r>
              <a:rPr lang="zh-CN" altLang="en-US" sz="1400"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请在这里输入您的文字文本，替换内容文字，以及标题文案。建议使用源文件内字体，可以一键替换更改文字大小颜色等。</a:t>
            </a:r>
          </a:p>
        </p:txBody>
      </p:sp>
      <p:grpSp>
        <p:nvGrpSpPr>
          <p:cNvPr id="16" name="组合 15">
            <a:extLst>
              <a:ext uri="{FF2B5EF4-FFF2-40B4-BE49-F238E27FC236}">
                <a16:creationId xmlns:a16="http://schemas.microsoft.com/office/drawing/2014/main" id="{EDB140DD-ECDD-4C08-AE55-7C7985E1AD00}"/>
              </a:ext>
            </a:extLst>
          </p:cNvPr>
          <p:cNvGrpSpPr/>
          <p:nvPr/>
        </p:nvGrpSpPr>
        <p:grpSpPr>
          <a:xfrm>
            <a:off x="101601" y="135545"/>
            <a:ext cx="6096000" cy="656476"/>
            <a:chOff x="757382" y="200199"/>
            <a:chExt cx="6096000" cy="656476"/>
          </a:xfrm>
        </p:grpSpPr>
        <p:sp>
          <p:nvSpPr>
            <p:cNvPr id="17" name="Title 1">
              <a:extLst>
                <a:ext uri="{FF2B5EF4-FFF2-40B4-BE49-F238E27FC236}">
                  <a16:creationId xmlns:a16="http://schemas.microsoft.com/office/drawing/2014/main" id="{2C7993C3-B8D7-459E-8AA3-677BB471226B}"/>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8" name="文本框 17">
              <a:extLst>
                <a:ext uri="{FF2B5EF4-FFF2-40B4-BE49-F238E27FC236}">
                  <a16:creationId xmlns:a16="http://schemas.microsoft.com/office/drawing/2014/main" id="{47D559B6-6878-4FFC-AEC3-77F1AAD4AC30}"/>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302828070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2" presetClass="entr" presetSubtype="0"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000"/>
                                        <p:tgtEl>
                                          <p:spTgt spid="3"/>
                                        </p:tgtEl>
                                      </p:cBhvr>
                                    </p:animEffect>
                                    <p:anim calcmode="lin" valueType="num">
                                      <p:cBhvr>
                                        <p:cTn id="24" dur="1000" fill="hold"/>
                                        <p:tgtEl>
                                          <p:spTgt spid="3"/>
                                        </p:tgtEl>
                                        <p:attrNameLst>
                                          <p:attrName>ppt_x</p:attrName>
                                        </p:attrNameLst>
                                      </p:cBhvr>
                                      <p:tavLst>
                                        <p:tav tm="0">
                                          <p:val>
                                            <p:strVal val="#ppt_x"/>
                                          </p:val>
                                        </p:tav>
                                        <p:tav tm="100000">
                                          <p:val>
                                            <p:strVal val="#ppt_x"/>
                                          </p:val>
                                        </p:tav>
                                      </p:tavLst>
                                    </p:anim>
                                    <p:anim calcmode="lin" valueType="num">
                                      <p:cBhvr>
                                        <p:cTn id="25" dur="1000" fill="hold"/>
                                        <p:tgtEl>
                                          <p:spTgt spid="3"/>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1000"/>
                                        <p:tgtEl>
                                          <p:spTgt spid="4"/>
                                        </p:tgtEl>
                                      </p:cBhvr>
                                    </p:animEffect>
                                    <p:anim calcmode="lin" valueType="num">
                                      <p:cBhvr>
                                        <p:cTn id="29" dur="1000" fill="hold"/>
                                        <p:tgtEl>
                                          <p:spTgt spid="4"/>
                                        </p:tgtEl>
                                        <p:attrNameLst>
                                          <p:attrName>ppt_x</p:attrName>
                                        </p:attrNameLst>
                                      </p:cBhvr>
                                      <p:tavLst>
                                        <p:tav tm="0">
                                          <p:val>
                                            <p:strVal val="#ppt_x"/>
                                          </p:val>
                                        </p:tav>
                                        <p:tav tm="100000">
                                          <p:val>
                                            <p:strVal val="#ppt_x"/>
                                          </p:val>
                                        </p:tav>
                                      </p:tavLst>
                                    </p:anim>
                                    <p:anim calcmode="lin" valueType="num">
                                      <p:cBhvr>
                                        <p:cTn id="30" dur="1000" fill="hold"/>
                                        <p:tgtEl>
                                          <p:spTgt spid="4"/>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42" presetClass="entr" presetSubtype="0"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childTnLst>
                          </p:cTn>
                        </p:par>
                        <p:par>
                          <p:cTn id="37" fill="hold">
                            <p:stCondLst>
                              <p:cond delay="3000"/>
                            </p:stCondLst>
                            <p:childTnLst>
                              <p:par>
                                <p:cTn id="38" presetID="22" presetClass="entr" presetSubtype="8"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left)">
                                      <p:cBhvr>
                                        <p:cTn id="40" dur="500"/>
                                        <p:tgtEl>
                                          <p:spTgt spid="14"/>
                                        </p:tgtEl>
                                      </p:cBhvr>
                                    </p:animEffect>
                                  </p:childTnLst>
                                </p:cTn>
                              </p:par>
                            </p:childTnLst>
                          </p:cTn>
                        </p:par>
                        <p:par>
                          <p:cTn id="41" fill="hold">
                            <p:stCondLst>
                              <p:cond delay="3500"/>
                            </p:stCondLst>
                            <p:childTnLst>
                              <p:par>
                                <p:cTn id="42" presetID="22" presetClass="entr" presetSubtype="8" fill="hold" grpId="0" nodeType="after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wipe(left)">
                                      <p:cBhvr>
                                        <p:cTn id="4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4" grpId="0"/>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FD7C2D4C-A369-431B-BC1D-020C09BFC411}"/>
              </a:ext>
            </a:extLst>
          </p:cNvPr>
          <p:cNvGrpSpPr/>
          <p:nvPr/>
        </p:nvGrpSpPr>
        <p:grpSpPr>
          <a:xfrm>
            <a:off x="4747550" y="2173151"/>
            <a:ext cx="2696901" cy="2511698"/>
            <a:chOff x="4747550" y="2173151"/>
            <a:chExt cx="2696901" cy="2511698"/>
          </a:xfrm>
        </p:grpSpPr>
        <p:grpSp>
          <p:nvGrpSpPr>
            <p:cNvPr id="3" name="组合 2">
              <a:extLst>
                <a:ext uri="{FF2B5EF4-FFF2-40B4-BE49-F238E27FC236}">
                  <a16:creationId xmlns:a16="http://schemas.microsoft.com/office/drawing/2014/main" id="{10A528E9-9CCB-4FB6-AA3B-15A45AC58A81}"/>
                </a:ext>
              </a:extLst>
            </p:cNvPr>
            <p:cNvGrpSpPr/>
            <p:nvPr/>
          </p:nvGrpSpPr>
          <p:grpSpPr>
            <a:xfrm rot="10800000">
              <a:off x="4747550" y="2173151"/>
              <a:ext cx="2696901" cy="2511698"/>
              <a:chOff x="4595150" y="2314942"/>
              <a:chExt cx="2696901" cy="2511698"/>
            </a:xfrm>
          </p:grpSpPr>
          <p:sp>
            <p:nvSpPr>
              <p:cNvPr id="7" name="五边形 6">
                <a:extLst>
                  <a:ext uri="{FF2B5EF4-FFF2-40B4-BE49-F238E27FC236}">
                    <a16:creationId xmlns:a16="http://schemas.microsoft.com/office/drawing/2014/main" id="{B1049543-125D-4466-9BB3-F3362567AC11}"/>
                  </a:ext>
                </a:extLst>
              </p:cNvPr>
              <p:cNvSpPr/>
              <p:nvPr/>
            </p:nvSpPr>
            <p:spPr>
              <a:xfrm>
                <a:off x="4595150" y="2314942"/>
                <a:ext cx="2696901" cy="2511698"/>
              </a:xfrm>
              <a:prstGeom prst="pent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 name="五边形 7">
                <a:extLst>
                  <a:ext uri="{FF2B5EF4-FFF2-40B4-BE49-F238E27FC236}">
                    <a16:creationId xmlns:a16="http://schemas.microsoft.com/office/drawing/2014/main" id="{0809C548-2AD5-4173-988B-E58E5A0F66D6}"/>
                  </a:ext>
                </a:extLst>
              </p:cNvPr>
              <p:cNvSpPr/>
              <p:nvPr/>
            </p:nvSpPr>
            <p:spPr>
              <a:xfrm>
                <a:off x="4697393" y="2410164"/>
                <a:ext cx="2492415" cy="2321255"/>
              </a:xfrm>
              <a:prstGeom prst="pentagon">
                <a:avLst/>
              </a:prstGeom>
              <a:solidFill>
                <a:schemeClr val="accent1">
                  <a:lumMod val="75000"/>
                </a:schemeClr>
              </a:solidFill>
              <a:ln w="12700">
                <a:solidFill>
                  <a:srgbClr val="DFEBF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 name="五边形 8">
                <a:extLst>
                  <a:ext uri="{FF2B5EF4-FFF2-40B4-BE49-F238E27FC236}">
                    <a16:creationId xmlns:a16="http://schemas.microsoft.com/office/drawing/2014/main" id="{9FF7848B-EDE4-4548-A284-C494577231C9}"/>
                  </a:ext>
                </a:extLst>
              </p:cNvPr>
              <p:cNvSpPr/>
              <p:nvPr/>
            </p:nvSpPr>
            <p:spPr>
              <a:xfrm>
                <a:off x="5395733" y="3060548"/>
                <a:ext cx="1095734" cy="1020488"/>
              </a:xfrm>
              <a:prstGeom prst="pentagon">
                <a:avLst/>
              </a:prstGeom>
              <a:solidFill>
                <a:srgbClr val="DFEBF5">
                  <a:alpha val="32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4" name="组合 3">
              <a:extLst>
                <a:ext uri="{FF2B5EF4-FFF2-40B4-BE49-F238E27FC236}">
                  <a16:creationId xmlns:a16="http://schemas.microsoft.com/office/drawing/2014/main" id="{581856A1-E8D9-4FD6-B7B9-EE299D5E55D2}"/>
                </a:ext>
              </a:extLst>
            </p:cNvPr>
            <p:cNvGrpSpPr/>
            <p:nvPr/>
          </p:nvGrpSpPr>
          <p:grpSpPr>
            <a:xfrm>
              <a:off x="5749917" y="2505191"/>
              <a:ext cx="731906" cy="731906"/>
              <a:chOff x="5749917" y="2505191"/>
              <a:chExt cx="731906" cy="731906"/>
            </a:xfrm>
          </p:grpSpPr>
          <p:sp>
            <p:nvSpPr>
              <p:cNvPr id="5" name="椭圆 4">
                <a:extLst>
                  <a:ext uri="{FF2B5EF4-FFF2-40B4-BE49-F238E27FC236}">
                    <a16:creationId xmlns:a16="http://schemas.microsoft.com/office/drawing/2014/main" id="{364FA14A-4E32-483C-8ACC-65874821551F}"/>
                  </a:ext>
                </a:extLst>
              </p:cNvPr>
              <p:cNvSpPr/>
              <p:nvPr/>
            </p:nvSpPr>
            <p:spPr>
              <a:xfrm>
                <a:off x="5749917" y="2505191"/>
                <a:ext cx="731906" cy="7319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 name="analytics_237483">
                <a:extLst>
                  <a:ext uri="{FF2B5EF4-FFF2-40B4-BE49-F238E27FC236}">
                    <a16:creationId xmlns:a16="http://schemas.microsoft.com/office/drawing/2014/main" id="{85C8AC10-6B0D-4679-81D6-9C220BB65E0C}"/>
                  </a:ext>
                </a:extLst>
              </p:cNvPr>
              <p:cNvSpPr>
                <a:spLocks noChangeAspect="1"/>
              </p:cNvSpPr>
              <p:nvPr/>
            </p:nvSpPr>
            <p:spPr bwMode="auto">
              <a:xfrm>
                <a:off x="5964304" y="2729910"/>
                <a:ext cx="303133" cy="282468"/>
              </a:xfrm>
              <a:custGeom>
                <a:avLst/>
                <a:gdLst>
                  <a:gd name="connsiteX0" fmla="*/ 261052 w 607639"/>
                  <a:gd name="connsiteY0" fmla="*/ 444915 h 566217"/>
                  <a:gd name="connsiteX1" fmla="*/ 245922 w 607639"/>
                  <a:gd name="connsiteY1" fmla="*/ 505522 h 566217"/>
                  <a:gd name="connsiteX2" fmla="*/ 361717 w 607639"/>
                  <a:gd name="connsiteY2" fmla="*/ 505522 h 566217"/>
                  <a:gd name="connsiteX3" fmla="*/ 346498 w 607639"/>
                  <a:gd name="connsiteY3" fmla="*/ 444915 h 566217"/>
                  <a:gd name="connsiteX4" fmla="*/ 0 w 607639"/>
                  <a:gd name="connsiteY4" fmla="*/ 364047 h 566217"/>
                  <a:gd name="connsiteX5" fmla="*/ 607639 w 607639"/>
                  <a:gd name="connsiteY5" fmla="*/ 364047 h 566217"/>
                  <a:gd name="connsiteX6" fmla="*/ 607639 w 607639"/>
                  <a:gd name="connsiteY6" fmla="*/ 399416 h 566217"/>
                  <a:gd name="connsiteX7" fmla="*/ 562068 w 607639"/>
                  <a:gd name="connsiteY7" fmla="*/ 444915 h 566217"/>
                  <a:gd name="connsiteX8" fmla="*/ 367414 w 607639"/>
                  <a:gd name="connsiteY8" fmla="*/ 444915 h 566217"/>
                  <a:gd name="connsiteX9" fmla="*/ 382634 w 607639"/>
                  <a:gd name="connsiteY9" fmla="*/ 505522 h 566217"/>
                  <a:gd name="connsiteX10" fmla="*/ 384859 w 607639"/>
                  <a:gd name="connsiteY10" fmla="*/ 505522 h 566217"/>
                  <a:gd name="connsiteX11" fmla="*/ 435414 w 607639"/>
                  <a:gd name="connsiteY11" fmla="*/ 556086 h 566217"/>
                  <a:gd name="connsiteX12" fmla="*/ 425356 w 607639"/>
                  <a:gd name="connsiteY12" fmla="*/ 566217 h 566217"/>
                  <a:gd name="connsiteX13" fmla="*/ 182283 w 607639"/>
                  <a:gd name="connsiteY13" fmla="*/ 566217 h 566217"/>
                  <a:gd name="connsiteX14" fmla="*/ 172136 w 607639"/>
                  <a:gd name="connsiteY14" fmla="*/ 556086 h 566217"/>
                  <a:gd name="connsiteX15" fmla="*/ 222780 w 607639"/>
                  <a:gd name="connsiteY15" fmla="*/ 505522 h 566217"/>
                  <a:gd name="connsiteX16" fmla="*/ 225005 w 607639"/>
                  <a:gd name="connsiteY16" fmla="*/ 505522 h 566217"/>
                  <a:gd name="connsiteX17" fmla="*/ 240225 w 607639"/>
                  <a:gd name="connsiteY17" fmla="*/ 444915 h 566217"/>
                  <a:gd name="connsiteX18" fmla="*/ 45571 w 607639"/>
                  <a:gd name="connsiteY18" fmla="*/ 444915 h 566217"/>
                  <a:gd name="connsiteX19" fmla="*/ 0 w 607639"/>
                  <a:gd name="connsiteY19" fmla="*/ 399416 h 566217"/>
                  <a:gd name="connsiteX20" fmla="*/ 101288 w 607639"/>
                  <a:gd name="connsiteY20" fmla="*/ 283089 h 566217"/>
                  <a:gd name="connsiteX21" fmla="*/ 91141 w 607639"/>
                  <a:gd name="connsiteY21" fmla="*/ 293221 h 566217"/>
                  <a:gd name="connsiteX22" fmla="*/ 101288 w 607639"/>
                  <a:gd name="connsiteY22" fmla="*/ 303354 h 566217"/>
                  <a:gd name="connsiteX23" fmla="*/ 141785 w 607639"/>
                  <a:gd name="connsiteY23" fmla="*/ 303354 h 566217"/>
                  <a:gd name="connsiteX24" fmla="*/ 151932 w 607639"/>
                  <a:gd name="connsiteY24" fmla="*/ 293221 h 566217"/>
                  <a:gd name="connsiteX25" fmla="*/ 141785 w 607639"/>
                  <a:gd name="connsiteY25" fmla="*/ 283089 h 566217"/>
                  <a:gd name="connsiteX26" fmla="*/ 101288 w 607639"/>
                  <a:gd name="connsiteY26" fmla="*/ 242647 h 566217"/>
                  <a:gd name="connsiteX27" fmla="*/ 91141 w 607639"/>
                  <a:gd name="connsiteY27" fmla="*/ 252780 h 566217"/>
                  <a:gd name="connsiteX28" fmla="*/ 101288 w 607639"/>
                  <a:gd name="connsiteY28" fmla="*/ 262912 h 566217"/>
                  <a:gd name="connsiteX29" fmla="*/ 121492 w 607639"/>
                  <a:gd name="connsiteY29" fmla="*/ 262912 h 566217"/>
                  <a:gd name="connsiteX30" fmla="*/ 131639 w 607639"/>
                  <a:gd name="connsiteY30" fmla="*/ 252780 h 566217"/>
                  <a:gd name="connsiteX31" fmla="*/ 121492 w 607639"/>
                  <a:gd name="connsiteY31" fmla="*/ 242647 h 566217"/>
                  <a:gd name="connsiteX32" fmla="*/ 101288 w 607639"/>
                  <a:gd name="connsiteY32" fmla="*/ 202206 h 566217"/>
                  <a:gd name="connsiteX33" fmla="*/ 91141 w 607639"/>
                  <a:gd name="connsiteY33" fmla="*/ 212339 h 566217"/>
                  <a:gd name="connsiteX34" fmla="*/ 101288 w 607639"/>
                  <a:gd name="connsiteY34" fmla="*/ 222471 h 566217"/>
                  <a:gd name="connsiteX35" fmla="*/ 141785 w 607639"/>
                  <a:gd name="connsiteY35" fmla="*/ 222471 h 566217"/>
                  <a:gd name="connsiteX36" fmla="*/ 151932 w 607639"/>
                  <a:gd name="connsiteY36" fmla="*/ 212339 h 566217"/>
                  <a:gd name="connsiteX37" fmla="*/ 141785 w 607639"/>
                  <a:gd name="connsiteY37" fmla="*/ 202206 h 566217"/>
                  <a:gd name="connsiteX38" fmla="*/ 101288 w 607639"/>
                  <a:gd name="connsiteY38" fmla="*/ 161765 h 566217"/>
                  <a:gd name="connsiteX39" fmla="*/ 91141 w 607639"/>
                  <a:gd name="connsiteY39" fmla="*/ 171897 h 566217"/>
                  <a:gd name="connsiteX40" fmla="*/ 101288 w 607639"/>
                  <a:gd name="connsiteY40" fmla="*/ 182030 h 566217"/>
                  <a:gd name="connsiteX41" fmla="*/ 121492 w 607639"/>
                  <a:gd name="connsiteY41" fmla="*/ 182030 h 566217"/>
                  <a:gd name="connsiteX42" fmla="*/ 131639 w 607639"/>
                  <a:gd name="connsiteY42" fmla="*/ 171897 h 566217"/>
                  <a:gd name="connsiteX43" fmla="*/ 121492 w 607639"/>
                  <a:gd name="connsiteY43" fmla="*/ 161765 h 566217"/>
                  <a:gd name="connsiteX44" fmla="*/ 101288 w 607639"/>
                  <a:gd name="connsiteY44" fmla="*/ 121324 h 566217"/>
                  <a:gd name="connsiteX45" fmla="*/ 91141 w 607639"/>
                  <a:gd name="connsiteY45" fmla="*/ 131456 h 566217"/>
                  <a:gd name="connsiteX46" fmla="*/ 101288 w 607639"/>
                  <a:gd name="connsiteY46" fmla="*/ 141500 h 566217"/>
                  <a:gd name="connsiteX47" fmla="*/ 141785 w 607639"/>
                  <a:gd name="connsiteY47" fmla="*/ 141500 h 566217"/>
                  <a:gd name="connsiteX48" fmla="*/ 151932 w 607639"/>
                  <a:gd name="connsiteY48" fmla="*/ 131456 h 566217"/>
                  <a:gd name="connsiteX49" fmla="*/ 141785 w 607639"/>
                  <a:gd name="connsiteY49" fmla="*/ 121324 h 566217"/>
                  <a:gd name="connsiteX50" fmla="*/ 476000 w 607639"/>
                  <a:gd name="connsiteY50" fmla="*/ 101059 h 566217"/>
                  <a:gd name="connsiteX51" fmla="*/ 465854 w 607639"/>
                  <a:gd name="connsiteY51" fmla="*/ 111191 h 566217"/>
                  <a:gd name="connsiteX52" fmla="*/ 476000 w 607639"/>
                  <a:gd name="connsiteY52" fmla="*/ 121324 h 566217"/>
                  <a:gd name="connsiteX53" fmla="*/ 522372 w 607639"/>
                  <a:gd name="connsiteY53" fmla="*/ 121324 h 566217"/>
                  <a:gd name="connsiteX54" fmla="*/ 401058 w 607639"/>
                  <a:gd name="connsiteY54" fmla="*/ 242559 h 566217"/>
                  <a:gd name="connsiteX55" fmla="*/ 317037 w 607639"/>
                  <a:gd name="connsiteY55" fmla="*/ 158654 h 566217"/>
                  <a:gd name="connsiteX56" fmla="*/ 316859 w 607639"/>
                  <a:gd name="connsiteY56" fmla="*/ 158565 h 566217"/>
                  <a:gd name="connsiteX57" fmla="*/ 316770 w 607639"/>
                  <a:gd name="connsiteY57" fmla="*/ 158387 h 566217"/>
                  <a:gd name="connsiteX58" fmla="*/ 315168 w 607639"/>
                  <a:gd name="connsiteY58" fmla="*/ 157410 h 566217"/>
                  <a:gd name="connsiteX59" fmla="*/ 313477 w 607639"/>
                  <a:gd name="connsiteY59" fmla="*/ 156432 h 566217"/>
                  <a:gd name="connsiteX60" fmla="*/ 311607 w 607639"/>
                  <a:gd name="connsiteY60" fmla="*/ 155988 h 566217"/>
                  <a:gd name="connsiteX61" fmla="*/ 309649 w 607639"/>
                  <a:gd name="connsiteY61" fmla="*/ 155721 h 566217"/>
                  <a:gd name="connsiteX62" fmla="*/ 307869 w 607639"/>
                  <a:gd name="connsiteY62" fmla="*/ 156076 h 566217"/>
                  <a:gd name="connsiteX63" fmla="*/ 305911 w 607639"/>
                  <a:gd name="connsiteY63" fmla="*/ 156521 h 566217"/>
                  <a:gd name="connsiteX64" fmla="*/ 304220 w 607639"/>
                  <a:gd name="connsiteY64" fmla="*/ 157676 h 566217"/>
                  <a:gd name="connsiteX65" fmla="*/ 302707 w 607639"/>
                  <a:gd name="connsiteY65" fmla="*/ 158654 h 566217"/>
                  <a:gd name="connsiteX66" fmla="*/ 302618 w 607639"/>
                  <a:gd name="connsiteY66" fmla="*/ 158832 h 566217"/>
                  <a:gd name="connsiteX67" fmla="*/ 302440 w 607639"/>
                  <a:gd name="connsiteY67" fmla="*/ 158921 h 566217"/>
                  <a:gd name="connsiteX68" fmla="*/ 184953 w 607639"/>
                  <a:gd name="connsiteY68" fmla="*/ 286377 h 566217"/>
                  <a:gd name="connsiteX69" fmla="*/ 185576 w 607639"/>
                  <a:gd name="connsiteY69" fmla="*/ 300687 h 566217"/>
                  <a:gd name="connsiteX70" fmla="*/ 192429 w 607639"/>
                  <a:gd name="connsiteY70" fmla="*/ 303354 h 566217"/>
                  <a:gd name="connsiteX71" fmla="*/ 199906 w 607639"/>
                  <a:gd name="connsiteY71" fmla="*/ 300065 h 566217"/>
                  <a:gd name="connsiteX72" fmla="*/ 310183 w 607639"/>
                  <a:gd name="connsiteY72" fmla="*/ 180430 h 566217"/>
                  <a:gd name="connsiteX73" fmla="*/ 393848 w 607639"/>
                  <a:gd name="connsiteY73" fmla="*/ 263979 h 566217"/>
                  <a:gd name="connsiteX74" fmla="*/ 401058 w 607639"/>
                  <a:gd name="connsiteY74" fmla="*/ 266912 h 566217"/>
                  <a:gd name="connsiteX75" fmla="*/ 408178 w 607639"/>
                  <a:gd name="connsiteY75" fmla="*/ 263979 h 566217"/>
                  <a:gd name="connsiteX76" fmla="*/ 536702 w 607639"/>
                  <a:gd name="connsiteY76" fmla="*/ 135634 h 566217"/>
                  <a:gd name="connsiteX77" fmla="*/ 536702 w 607639"/>
                  <a:gd name="connsiteY77" fmla="*/ 182030 h 566217"/>
                  <a:gd name="connsiteX78" fmla="*/ 546848 w 607639"/>
                  <a:gd name="connsiteY78" fmla="*/ 192074 h 566217"/>
                  <a:gd name="connsiteX79" fmla="*/ 556995 w 607639"/>
                  <a:gd name="connsiteY79" fmla="*/ 182030 h 566217"/>
                  <a:gd name="connsiteX80" fmla="*/ 556995 w 607639"/>
                  <a:gd name="connsiteY80" fmla="*/ 111191 h 566217"/>
                  <a:gd name="connsiteX81" fmla="*/ 556194 w 607639"/>
                  <a:gd name="connsiteY81" fmla="*/ 107369 h 566217"/>
                  <a:gd name="connsiteX82" fmla="*/ 550676 w 607639"/>
                  <a:gd name="connsiteY82" fmla="*/ 101859 h 566217"/>
                  <a:gd name="connsiteX83" fmla="*/ 546848 w 607639"/>
                  <a:gd name="connsiteY83" fmla="*/ 101059 h 566217"/>
                  <a:gd name="connsiteX84" fmla="*/ 101288 w 607639"/>
                  <a:gd name="connsiteY84" fmla="*/ 80882 h 566217"/>
                  <a:gd name="connsiteX85" fmla="*/ 91141 w 607639"/>
                  <a:gd name="connsiteY85" fmla="*/ 91015 h 566217"/>
                  <a:gd name="connsiteX86" fmla="*/ 101288 w 607639"/>
                  <a:gd name="connsiteY86" fmla="*/ 101059 h 566217"/>
                  <a:gd name="connsiteX87" fmla="*/ 121492 w 607639"/>
                  <a:gd name="connsiteY87" fmla="*/ 101059 h 566217"/>
                  <a:gd name="connsiteX88" fmla="*/ 131639 w 607639"/>
                  <a:gd name="connsiteY88" fmla="*/ 91015 h 566217"/>
                  <a:gd name="connsiteX89" fmla="*/ 121492 w 607639"/>
                  <a:gd name="connsiteY89" fmla="*/ 80882 h 566217"/>
                  <a:gd name="connsiteX90" fmla="*/ 60791 w 607639"/>
                  <a:gd name="connsiteY90" fmla="*/ 70750 h 566217"/>
                  <a:gd name="connsiteX91" fmla="*/ 50644 w 607639"/>
                  <a:gd name="connsiteY91" fmla="*/ 80882 h 566217"/>
                  <a:gd name="connsiteX92" fmla="*/ 50644 w 607639"/>
                  <a:gd name="connsiteY92" fmla="*/ 303354 h 566217"/>
                  <a:gd name="connsiteX93" fmla="*/ 60791 w 607639"/>
                  <a:gd name="connsiteY93" fmla="*/ 313486 h 566217"/>
                  <a:gd name="connsiteX94" fmla="*/ 70848 w 607639"/>
                  <a:gd name="connsiteY94" fmla="*/ 303354 h 566217"/>
                  <a:gd name="connsiteX95" fmla="*/ 70848 w 607639"/>
                  <a:gd name="connsiteY95" fmla="*/ 80882 h 566217"/>
                  <a:gd name="connsiteX96" fmla="*/ 60791 w 607639"/>
                  <a:gd name="connsiteY96" fmla="*/ 70750 h 566217"/>
                  <a:gd name="connsiteX97" fmla="*/ 45571 w 607639"/>
                  <a:gd name="connsiteY97" fmla="*/ 0 h 566217"/>
                  <a:gd name="connsiteX98" fmla="*/ 562068 w 607639"/>
                  <a:gd name="connsiteY98" fmla="*/ 0 h 566217"/>
                  <a:gd name="connsiteX99" fmla="*/ 607639 w 607639"/>
                  <a:gd name="connsiteY99" fmla="*/ 45507 h 566217"/>
                  <a:gd name="connsiteX100" fmla="*/ 607639 w 607639"/>
                  <a:gd name="connsiteY100" fmla="*/ 343795 h 566217"/>
                  <a:gd name="connsiteX101" fmla="*/ 0 w 607639"/>
                  <a:gd name="connsiteY101" fmla="*/ 343795 h 566217"/>
                  <a:gd name="connsiteX102" fmla="*/ 0 w 607639"/>
                  <a:gd name="connsiteY102" fmla="*/ 45507 h 566217"/>
                  <a:gd name="connsiteX103" fmla="*/ 45571 w 607639"/>
                  <a:gd name="connsiteY103" fmla="*/ 0 h 56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07639" h="566217">
                    <a:moveTo>
                      <a:pt x="261052" y="444915"/>
                    </a:moveTo>
                    <a:lnTo>
                      <a:pt x="245922" y="505522"/>
                    </a:lnTo>
                    <a:lnTo>
                      <a:pt x="361717" y="505522"/>
                    </a:lnTo>
                    <a:lnTo>
                      <a:pt x="346498" y="444915"/>
                    </a:lnTo>
                    <a:close/>
                    <a:moveTo>
                      <a:pt x="0" y="364047"/>
                    </a:moveTo>
                    <a:lnTo>
                      <a:pt x="607639" y="364047"/>
                    </a:lnTo>
                    <a:lnTo>
                      <a:pt x="607639" y="399416"/>
                    </a:lnTo>
                    <a:cubicBezTo>
                      <a:pt x="607639" y="424476"/>
                      <a:pt x="587168" y="444915"/>
                      <a:pt x="562068" y="444915"/>
                    </a:cubicBezTo>
                    <a:lnTo>
                      <a:pt x="367414" y="444915"/>
                    </a:lnTo>
                    <a:lnTo>
                      <a:pt x="382634" y="505522"/>
                    </a:lnTo>
                    <a:lnTo>
                      <a:pt x="384859" y="505522"/>
                    </a:lnTo>
                    <a:cubicBezTo>
                      <a:pt x="412717" y="505522"/>
                      <a:pt x="435414" y="528271"/>
                      <a:pt x="435414" y="556086"/>
                    </a:cubicBezTo>
                    <a:cubicBezTo>
                      <a:pt x="435414" y="561685"/>
                      <a:pt x="430875" y="566217"/>
                      <a:pt x="425356" y="566217"/>
                    </a:cubicBezTo>
                    <a:lnTo>
                      <a:pt x="182283" y="566217"/>
                    </a:lnTo>
                    <a:cubicBezTo>
                      <a:pt x="176675" y="566217"/>
                      <a:pt x="172136" y="561685"/>
                      <a:pt x="172136" y="556086"/>
                    </a:cubicBezTo>
                    <a:cubicBezTo>
                      <a:pt x="172136" y="528271"/>
                      <a:pt x="194833" y="505522"/>
                      <a:pt x="222780" y="505522"/>
                    </a:cubicBezTo>
                    <a:lnTo>
                      <a:pt x="225005" y="505522"/>
                    </a:lnTo>
                    <a:lnTo>
                      <a:pt x="240225" y="444915"/>
                    </a:lnTo>
                    <a:lnTo>
                      <a:pt x="45571" y="444915"/>
                    </a:lnTo>
                    <a:cubicBezTo>
                      <a:pt x="20471" y="444915"/>
                      <a:pt x="0" y="424476"/>
                      <a:pt x="0" y="399416"/>
                    </a:cubicBezTo>
                    <a:close/>
                    <a:moveTo>
                      <a:pt x="101288" y="283089"/>
                    </a:moveTo>
                    <a:cubicBezTo>
                      <a:pt x="95681" y="283089"/>
                      <a:pt x="91141" y="287622"/>
                      <a:pt x="91141" y="293221"/>
                    </a:cubicBezTo>
                    <a:cubicBezTo>
                      <a:pt x="91141" y="298821"/>
                      <a:pt x="95681" y="303354"/>
                      <a:pt x="101288" y="303354"/>
                    </a:cubicBezTo>
                    <a:lnTo>
                      <a:pt x="141785" y="303354"/>
                    </a:lnTo>
                    <a:cubicBezTo>
                      <a:pt x="147393" y="303354"/>
                      <a:pt x="151932" y="298821"/>
                      <a:pt x="151932" y="293221"/>
                    </a:cubicBezTo>
                    <a:cubicBezTo>
                      <a:pt x="151932" y="287622"/>
                      <a:pt x="147393" y="283089"/>
                      <a:pt x="141785" y="283089"/>
                    </a:cubicBezTo>
                    <a:close/>
                    <a:moveTo>
                      <a:pt x="101288" y="242647"/>
                    </a:moveTo>
                    <a:cubicBezTo>
                      <a:pt x="95681" y="242647"/>
                      <a:pt x="91141" y="247180"/>
                      <a:pt x="91141" y="252780"/>
                    </a:cubicBezTo>
                    <a:cubicBezTo>
                      <a:pt x="91141" y="258379"/>
                      <a:pt x="95681" y="262912"/>
                      <a:pt x="101288" y="262912"/>
                    </a:cubicBezTo>
                    <a:lnTo>
                      <a:pt x="121492" y="262912"/>
                    </a:lnTo>
                    <a:cubicBezTo>
                      <a:pt x="127100" y="262912"/>
                      <a:pt x="131639" y="258379"/>
                      <a:pt x="131639" y="252780"/>
                    </a:cubicBezTo>
                    <a:cubicBezTo>
                      <a:pt x="131639" y="247180"/>
                      <a:pt x="127100" y="242647"/>
                      <a:pt x="121492" y="242647"/>
                    </a:cubicBezTo>
                    <a:close/>
                    <a:moveTo>
                      <a:pt x="101288" y="202206"/>
                    </a:moveTo>
                    <a:cubicBezTo>
                      <a:pt x="95681" y="202206"/>
                      <a:pt x="91141" y="206739"/>
                      <a:pt x="91141" y="212339"/>
                    </a:cubicBezTo>
                    <a:cubicBezTo>
                      <a:pt x="91141" y="217938"/>
                      <a:pt x="95681" y="222471"/>
                      <a:pt x="101288" y="222471"/>
                    </a:cubicBezTo>
                    <a:lnTo>
                      <a:pt x="141785" y="222471"/>
                    </a:lnTo>
                    <a:cubicBezTo>
                      <a:pt x="147393" y="222471"/>
                      <a:pt x="151932" y="217938"/>
                      <a:pt x="151932" y="212339"/>
                    </a:cubicBezTo>
                    <a:cubicBezTo>
                      <a:pt x="151932" y="206739"/>
                      <a:pt x="147393" y="202206"/>
                      <a:pt x="141785" y="202206"/>
                    </a:cubicBezTo>
                    <a:close/>
                    <a:moveTo>
                      <a:pt x="101288" y="161765"/>
                    </a:moveTo>
                    <a:cubicBezTo>
                      <a:pt x="95681" y="161765"/>
                      <a:pt x="91141" y="166298"/>
                      <a:pt x="91141" y="171897"/>
                    </a:cubicBezTo>
                    <a:cubicBezTo>
                      <a:pt x="91141" y="177497"/>
                      <a:pt x="95681" y="182030"/>
                      <a:pt x="101288" y="182030"/>
                    </a:cubicBezTo>
                    <a:lnTo>
                      <a:pt x="121492" y="182030"/>
                    </a:lnTo>
                    <a:cubicBezTo>
                      <a:pt x="127100" y="182030"/>
                      <a:pt x="131639" y="177497"/>
                      <a:pt x="131639" y="171897"/>
                    </a:cubicBezTo>
                    <a:cubicBezTo>
                      <a:pt x="131639" y="166298"/>
                      <a:pt x="127100" y="161765"/>
                      <a:pt x="121492" y="161765"/>
                    </a:cubicBezTo>
                    <a:close/>
                    <a:moveTo>
                      <a:pt x="101288" y="121324"/>
                    </a:moveTo>
                    <a:cubicBezTo>
                      <a:pt x="95681" y="121324"/>
                      <a:pt x="91141" y="125857"/>
                      <a:pt x="91141" y="131456"/>
                    </a:cubicBezTo>
                    <a:cubicBezTo>
                      <a:pt x="91141" y="136967"/>
                      <a:pt x="95681" y="141500"/>
                      <a:pt x="101288" y="141500"/>
                    </a:cubicBezTo>
                    <a:lnTo>
                      <a:pt x="141785" y="141500"/>
                    </a:lnTo>
                    <a:cubicBezTo>
                      <a:pt x="147393" y="141500"/>
                      <a:pt x="151932" y="136967"/>
                      <a:pt x="151932" y="131456"/>
                    </a:cubicBezTo>
                    <a:cubicBezTo>
                      <a:pt x="151932" y="125857"/>
                      <a:pt x="147393" y="121324"/>
                      <a:pt x="141785" y="121324"/>
                    </a:cubicBezTo>
                    <a:close/>
                    <a:moveTo>
                      <a:pt x="476000" y="101059"/>
                    </a:moveTo>
                    <a:cubicBezTo>
                      <a:pt x="470393" y="101059"/>
                      <a:pt x="465854" y="105592"/>
                      <a:pt x="465854" y="111191"/>
                    </a:cubicBezTo>
                    <a:cubicBezTo>
                      <a:pt x="465854" y="116791"/>
                      <a:pt x="470393" y="121324"/>
                      <a:pt x="476000" y="121324"/>
                    </a:cubicBezTo>
                    <a:lnTo>
                      <a:pt x="522372" y="121324"/>
                    </a:lnTo>
                    <a:lnTo>
                      <a:pt x="401058" y="242559"/>
                    </a:lnTo>
                    <a:lnTo>
                      <a:pt x="317037" y="158654"/>
                    </a:lnTo>
                    <a:cubicBezTo>
                      <a:pt x="316948" y="158565"/>
                      <a:pt x="316948" y="158565"/>
                      <a:pt x="316859" y="158565"/>
                    </a:cubicBezTo>
                    <a:cubicBezTo>
                      <a:pt x="316859" y="158476"/>
                      <a:pt x="316770" y="158387"/>
                      <a:pt x="316770" y="158387"/>
                    </a:cubicBezTo>
                    <a:cubicBezTo>
                      <a:pt x="316236" y="157943"/>
                      <a:pt x="315702" y="157765"/>
                      <a:pt x="315168" y="157410"/>
                    </a:cubicBezTo>
                    <a:cubicBezTo>
                      <a:pt x="314634" y="157054"/>
                      <a:pt x="314100" y="156610"/>
                      <a:pt x="313477" y="156432"/>
                    </a:cubicBezTo>
                    <a:cubicBezTo>
                      <a:pt x="312854" y="156165"/>
                      <a:pt x="312231" y="156165"/>
                      <a:pt x="311607" y="155988"/>
                    </a:cubicBezTo>
                    <a:cubicBezTo>
                      <a:pt x="310984" y="155899"/>
                      <a:pt x="310361" y="155721"/>
                      <a:pt x="309649" y="155721"/>
                    </a:cubicBezTo>
                    <a:cubicBezTo>
                      <a:pt x="309026" y="155721"/>
                      <a:pt x="308403" y="155988"/>
                      <a:pt x="307869" y="156076"/>
                    </a:cubicBezTo>
                    <a:cubicBezTo>
                      <a:pt x="307157" y="156254"/>
                      <a:pt x="306534" y="156254"/>
                      <a:pt x="305911" y="156521"/>
                    </a:cubicBezTo>
                    <a:cubicBezTo>
                      <a:pt x="305288" y="156788"/>
                      <a:pt x="304754" y="157321"/>
                      <a:pt x="304220" y="157676"/>
                    </a:cubicBezTo>
                    <a:cubicBezTo>
                      <a:pt x="303686" y="158032"/>
                      <a:pt x="303152" y="158210"/>
                      <a:pt x="302707" y="158654"/>
                    </a:cubicBezTo>
                    <a:cubicBezTo>
                      <a:pt x="302707" y="158743"/>
                      <a:pt x="302618" y="158743"/>
                      <a:pt x="302618" y="158832"/>
                    </a:cubicBezTo>
                    <a:cubicBezTo>
                      <a:pt x="302529" y="158921"/>
                      <a:pt x="302440" y="158921"/>
                      <a:pt x="302440" y="158921"/>
                    </a:cubicBezTo>
                    <a:lnTo>
                      <a:pt x="184953" y="286377"/>
                    </a:lnTo>
                    <a:cubicBezTo>
                      <a:pt x="181126" y="290466"/>
                      <a:pt x="181482" y="296865"/>
                      <a:pt x="185576" y="300687"/>
                    </a:cubicBezTo>
                    <a:cubicBezTo>
                      <a:pt x="187534" y="302465"/>
                      <a:pt x="189937" y="303354"/>
                      <a:pt x="192429" y="303354"/>
                    </a:cubicBezTo>
                    <a:cubicBezTo>
                      <a:pt x="195100" y="303354"/>
                      <a:pt x="197859" y="302287"/>
                      <a:pt x="199906" y="300065"/>
                    </a:cubicBezTo>
                    <a:lnTo>
                      <a:pt x="310183" y="180430"/>
                    </a:lnTo>
                    <a:lnTo>
                      <a:pt x="393848" y="263979"/>
                    </a:lnTo>
                    <a:cubicBezTo>
                      <a:pt x="395806" y="265934"/>
                      <a:pt x="398388" y="266912"/>
                      <a:pt x="401058" y="266912"/>
                    </a:cubicBezTo>
                    <a:cubicBezTo>
                      <a:pt x="403639" y="266912"/>
                      <a:pt x="406220" y="265934"/>
                      <a:pt x="408178" y="263979"/>
                    </a:cubicBezTo>
                    <a:lnTo>
                      <a:pt x="536702" y="135634"/>
                    </a:lnTo>
                    <a:lnTo>
                      <a:pt x="536702" y="182030"/>
                    </a:lnTo>
                    <a:cubicBezTo>
                      <a:pt x="536702" y="187541"/>
                      <a:pt x="541241" y="192074"/>
                      <a:pt x="546848" y="192074"/>
                    </a:cubicBezTo>
                    <a:cubicBezTo>
                      <a:pt x="552456" y="192074"/>
                      <a:pt x="556995" y="187541"/>
                      <a:pt x="556995" y="182030"/>
                    </a:cubicBezTo>
                    <a:lnTo>
                      <a:pt x="556995" y="111191"/>
                    </a:lnTo>
                    <a:cubicBezTo>
                      <a:pt x="556995" y="109858"/>
                      <a:pt x="556728" y="108614"/>
                      <a:pt x="556194" y="107369"/>
                    </a:cubicBezTo>
                    <a:cubicBezTo>
                      <a:pt x="555126" y="104881"/>
                      <a:pt x="553168" y="102925"/>
                      <a:pt x="550676" y="101859"/>
                    </a:cubicBezTo>
                    <a:cubicBezTo>
                      <a:pt x="549519" y="101325"/>
                      <a:pt x="548184" y="101059"/>
                      <a:pt x="546848" y="101059"/>
                    </a:cubicBezTo>
                    <a:close/>
                    <a:moveTo>
                      <a:pt x="101288" y="80882"/>
                    </a:moveTo>
                    <a:cubicBezTo>
                      <a:pt x="95681" y="80882"/>
                      <a:pt x="91141" y="85415"/>
                      <a:pt x="91141" y="91015"/>
                    </a:cubicBezTo>
                    <a:cubicBezTo>
                      <a:pt x="91141" y="96526"/>
                      <a:pt x="95681" y="101059"/>
                      <a:pt x="101288" y="101059"/>
                    </a:cubicBezTo>
                    <a:lnTo>
                      <a:pt x="121492" y="101059"/>
                    </a:lnTo>
                    <a:cubicBezTo>
                      <a:pt x="127100" y="101059"/>
                      <a:pt x="131639" y="96526"/>
                      <a:pt x="131639" y="91015"/>
                    </a:cubicBezTo>
                    <a:cubicBezTo>
                      <a:pt x="131639" y="85415"/>
                      <a:pt x="127100" y="80882"/>
                      <a:pt x="121492" y="80882"/>
                    </a:cubicBezTo>
                    <a:close/>
                    <a:moveTo>
                      <a:pt x="60791" y="70750"/>
                    </a:moveTo>
                    <a:cubicBezTo>
                      <a:pt x="55183" y="70750"/>
                      <a:pt x="50644" y="75283"/>
                      <a:pt x="50644" y="80882"/>
                    </a:cubicBezTo>
                    <a:lnTo>
                      <a:pt x="50644" y="303354"/>
                    </a:lnTo>
                    <a:cubicBezTo>
                      <a:pt x="50644" y="308953"/>
                      <a:pt x="55183" y="313486"/>
                      <a:pt x="60791" y="313486"/>
                    </a:cubicBezTo>
                    <a:cubicBezTo>
                      <a:pt x="66309" y="313486"/>
                      <a:pt x="70848" y="308953"/>
                      <a:pt x="70848" y="303354"/>
                    </a:cubicBezTo>
                    <a:lnTo>
                      <a:pt x="70848" y="80882"/>
                    </a:lnTo>
                    <a:cubicBezTo>
                      <a:pt x="70848" y="75283"/>
                      <a:pt x="66309" y="70750"/>
                      <a:pt x="60791" y="70750"/>
                    </a:cubicBezTo>
                    <a:close/>
                    <a:moveTo>
                      <a:pt x="45571" y="0"/>
                    </a:moveTo>
                    <a:lnTo>
                      <a:pt x="562068" y="0"/>
                    </a:lnTo>
                    <a:cubicBezTo>
                      <a:pt x="587168" y="0"/>
                      <a:pt x="607639" y="20354"/>
                      <a:pt x="607639" y="45507"/>
                    </a:cubicBezTo>
                    <a:lnTo>
                      <a:pt x="607639" y="343795"/>
                    </a:lnTo>
                    <a:lnTo>
                      <a:pt x="0" y="343795"/>
                    </a:lnTo>
                    <a:lnTo>
                      <a:pt x="0" y="45507"/>
                    </a:lnTo>
                    <a:cubicBezTo>
                      <a:pt x="0" y="20354"/>
                      <a:pt x="20471" y="0"/>
                      <a:pt x="45571" y="0"/>
                    </a:cubicBezTo>
                    <a:close/>
                  </a:path>
                </a:pathLst>
              </a:custGeom>
              <a:solidFill>
                <a:srgbClr val="035CAC"/>
              </a:solidFill>
              <a:ln>
                <a:noFill/>
              </a:ln>
            </p:spPr>
            <p:txBody>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grpSp>
        <p:nvGrpSpPr>
          <p:cNvPr id="10" name="组合 9">
            <a:extLst>
              <a:ext uri="{FF2B5EF4-FFF2-40B4-BE49-F238E27FC236}">
                <a16:creationId xmlns:a16="http://schemas.microsoft.com/office/drawing/2014/main" id="{654BEAE3-BEC8-4378-A8B5-98375E499C31}"/>
              </a:ext>
            </a:extLst>
          </p:cNvPr>
          <p:cNvGrpSpPr/>
          <p:nvPr/>
        </p:nvGrpSpPr>
        <p:grpSpPr>
          <a:xfrm>
            <a:off x="4643377" y="2081599"/>
            <a:ext cx="2903317" cy="2706994"/>
            <a:chOff x="4643377" y="2081599"/>
            <a:chExt cx="2903317" cy="2706994"/>
          </a:xfrm>
        </p:grpSpPr>
        <p:sp>
          <p:nvSpPr>
            <p:cNvPr id="11" name="椭圆 10">
              <a:extLst>
                <a:ext uri="{FF2B5EF4-FFF2-40B4-BE49-F238E27FC236}">
                  <a16:creationId xmlns:a16="http://schemas.microsoft.com/office/drawing/2014/main" id="{6B5D3B98-8C17-42B4-A4C4-71A8538E40FD}"/>
                </a:ext>
              </a:extLst>
            </p:cNvPr>
            <p:cNvSpPr/>
            <p:nvPr/>
          </p:nvSpPr>
          <p:spPr>
            <a:xfrm>
              <a:off x="5148805" y="2081599"/>
              <a:ext cx="254643" cy="25464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2" name="椭圆 11">
              <a:extLst>
                <a:ext uri="{FF2B5EF4-FFF2-40B4-BE49-F238E27FC236}">
                  <a16:creationId xmlns:a16="http://schemas.microsoft.com/office/drawing/2014/main" id="{BDB70231-59A3-48BB-9996-586615C49503}"/>
                </a:ext>
              </a:extLst>
            </p:cNvPr>
            <p:cNvSpPr/>
            <p:nvPr/>
          </p:nvSpPr>
          <p:spPr>
            <a:xfrm>
              <a:off x="4643377" y="3578228"/>
              <a:ext cx="254643" cy="25464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3" name="椭圆 12">
              <a:extLst>
                <a:ext uri="{FF2B5EF4-FFF2-40B4-BE49-F238E27FC236}">
                  <a16:creationId xmlns:a16="http://schemas.microsoft.com/office/drawing/2014/main" id="{D00398C3-6EF4-4D2D-B30A-D2576F622E5B}"/>
                </a:ext>
              </a:extLst>
            </p:cNvPr>
            <p:cNvSpPr/>
            <p:nvPr/>
          </p:nvSpPr>
          <p:spPr>
            <a:xfrm>
              <a:off x="5964096" y="4533950"/>
              <a:ext cx="254643" cy="25464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椭圆 13">
              <a:extLst>
                <a:ext uri="{FF2B5EF4-FFF2-40B4-BE49-F238E27FC236}">
                  <a16:creationId xmlns:a16="http://schemas.microsoft.com/office/drawing/2014/main" id="{61D95E6F-23C1-4414-86C6-BB7ADFEE86B2}"/>
                </a:ext>
              </a:extLst>
            </p:cNvPr>
            <p:cNvSpPr/>
            <p:nvPr/>
          </p:nvSpPr>
          <p:spPr>
            <a:xfrm>
              <a:off x="7292051" y="3578228"/>
              <a:ext cx="254643" cy="25464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5" name="椭圆 14">
              <a:extLst>
                <a:ext uri="{FF2B5EF4-FFF2-40B4-BE49-F238E27FC236}">
                  <a16:creationId xmlns:a16="http://schemas.microsoft.com/office/drawing/2014/main" id="{E74E473F-2A2F-4B04-BA79-802F719D15DD}"/>
                </a:ext>
              </a:extLst>
            </p:cNvPr>
            <p:cNvSpPr/>
            <p:nvPr/>
          </p:nvSpPr>
          <p:spPr>
            <a:xfrm>
              <a:off x="6788554" y="2081599"/>
              <a:ext cx="254643" cy="25464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16" name="checkmark_44126">
            <a:extLst>
              <a:ext uri="{FF2B5EF4-FFF2-40B4-BE49-F238E27FC236}">
                <a16:creationId xmlns:a16="http://schemas.microsoft.com/office/drawing/2014/main" id="{5A6BAD12-379D-49B8-9C52-5006B04B9D12}"/>
              </a:ext>
            </a:extLst>
          </p:cNvPr>
          <p:cNvSpPr>
            <a:spLocks noChangeAspect="1"/>
          </p:cNvSpPr>
          <p:nvPr/>
        </p:nvSpPr>
        <p:spPr bwMode="auto">
          <a:xfrm>
            <a:off x="3706501" y="1448154"/>
            <a:ext cx="348230" cy="286890"/>
          </a:xfrm>
          <a:custGeom>
            <a:avLst/>
            <a:gdLst>
              <a:gd name="T0" fmla="*/ 5991 w 7318"/>
              <a:gd name="T1" fmla="*/ 0 h 6039"/>
              <a:gd name="T2" fmla="*/ 2606 w 7318"/>
              <a:gd name="T3" fmla="*/ 3385 h 6039"/>
              <a:gd name="T4" fmla="*/ 1327 w 7318"/>
              <a:gd name="T5" fmla="*/ 2106 h 6039"/>
              <a:gd name="T6" fmla="*/ 0 w 7318"/>
              <a:gd name="T7" fmla="*/ 3433 h 6039"/>
              <a:gd name="T8" fmla="*/ 1279 w 7318"/>
              <a:gd name="T9" fmla="*/ 4712 h 6039"/>
              <a:gd name="T10" fmla="*/ 2606 w 7318"/>
              <a:gd name="T11" fmla="*/ 6039 h 6039"/>
              <a:gd name="T12" fmla="*/ 3933 w 7318"/>
              <a:gd name="T13" fmla="*/ 4712 h 6039"/>
              <a:gd name="T14" fmla="*/ 7318 w 7318"/>
              <a:gd name="T15" fmla="*/ 1327 h 6039"/>
              <a:gd name="T16" fmla="*/ 5991 w 7318"/>
              <a:gd name="T17" fmla="*/ 0 h 6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18" h="6039">
                <a:moveTo>
                  <a:pt x="5991" y="0"/>
                </a:moveTo>
                <a:lnTo>
                  <a:pt x="2606" y="3385"/>
                </a:lnTo>
                <a:lnTo>
                  <a:pt x="1327" y="2106"/>
                </a:lnTo>
                <a:lnTo>
                  <a:pt x="0" y="3433"/>
                </a:lnTo>
                <a:lnTo>
                  <a:pt x="1279" y="4712"/>
                </a:lnTo>
                <a:lnTo>
                  <a:pt x="2606" y="6039"/>
                </a:lnTo>
                <a:lnTo>
                  <a:pt x="3933" y="4712"/>
                </a:lnTo>
                <a:lnTo>
                  <a:pt x="7318" y="1327"/>
                </a:lnTo>
                <a:lnTo>
                  <a:pt x="5991" y="0"/>
                </a:lnTo>
                <a:close/>
              </a:path>
            </a:pathLst>
          </a:custGeom>
          <a:solidFill>
            <a:schemeClr val="accent2"/>
          </a:solidFill>
          <a:ln>
            <a:noFill/>
          </a:ln>
        </p:spPr>
        <p:txBody>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7" name="placeholder-filled-tool-shape-for-maps_57003">
            <a:extLst>
              <a:ext uri="{FF2B5EF4-FFF2-40B4-BE49-F238E27FC236}">
                <a16:creationId xmlns:a16="http://schemas.microsoft.com/office/drawing/2014/main" id="{42D53800-CE43-4894-82C7-D41D04C2ED38}"/>
              </a:ext>
            </a:extLst>
          </p:cNvPr>
          <p:cNvSpPr>
            <a:spLocks noChangeAspect="1"/>
          </p:cNvSpPr>
          <p:nvPr/>
        </p:nvSpPr>
        <p:spPr bwMode="auto">
          <a:xfrm>
            <a:off x="4441007" y="5340123"/>
            <a:ext cx="261746" cy="348230"/>
          </a:xfrm>
          <a:custGeom>
            <a:avLst/>
            <a:gdLst>
              <a:gd name="T0" fmla="*/ 594 w 1188"/>
              <a:gd name="T1" fmla="*/ 0 h 1583"/>
              <a:gd name="T2" fmla="*/ 0 w 1188"/>
              <a:gd name="T3" fmla="*/ 593 h 1583"/>
              <a:gd name="T4" fmla="*/ 170 w 1188"/>
              <a:gd name="T5" fmla="*/ 1061 h 1583"/>
              <a:gd name="T6" fmla="*/ 538 w 1188"/>
              <a:gd name="T7" fmla="*/ 1551 h 1583"/>
              <a:gd name="T8" fmla="*/ 651 w 1188"/>
              <a:gd name="T9" fmla="*/ 1551 h 1583"/>
              <a:gd name="T10" fmla="*/ 980 w 1188"/>
              <a:gd name="T11" fmla="*/ 1137 h 1583"/>
              <a:gd name="T12" fmla="*/ 1188 w 1188"/>
              <a:gd name="T13" fmla="*/ 593 h 1583"/>
              <a:gd name="T14" fmla="*/ 594 w 1188"/>
              <a:gd name="T15" fmla="*/ 0 h 1583"/>
              <a:gd name="T16" fmla="*/ 594 w 1188"/>
              <a:gd name="T17" fmla="*/ 937 h 1583"/>
              <a:gd name="T18" fmla="*/ 234 w 1188"/>
              <a:gd name="T19" fmla="*/ 577 h 1583"/>
              <a:gd name="T20" fmla="*/ 594 w 1188"/>
              <a:gd name="T21" fmla="*/ 217 h 1583"/>
              <a:gd name="T22" fmla="*/ 954 w 1188"/>
              <a:gd name="T23" fmla="*/ 577 h 1583"/>
              <a:gd name="T24" fmla="*/ 594 w 1188"/>
              <a:gd name="T25" fmla="*/ 937 h 1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8" h="1583">
                <a:moveTo>
                  <a:pt x="594" y="0"/>
                </a:moveTo>
                <a:cubicBezTo>
                  <a:pt x="266" y="0"/>
                  <a:pt x="0" y="265"/>
                  <a:pt x="0" y="593"/>
                </a:cubicBezTo>
                <a:cubicBezTo>
                  <a:pt x="0" y="764"/>
                  <a:pt x="86" y="919"/>
                  <a:pt x="170" y="1061"/>
                </a:cubicBezTo>
                <a:cubicBezTo>
                  <a:pt x="272" y="1239"/>
                  <a:pt x="395" y="1404"/>
                  <a:pt x="538" y="1551"/>
                </a:cubicBezTo>
                <a:cubicBezTo>
                  <a:pt x="568" y="1583"/>
                  <a:pt x="619" y="1583"/>
                  <a:pt x="651" y="1551"/>
                </a:cubicBezTo>
                <a:cubicBezTo>
                  <a:pt x="776" y="1427"/>
                  <a:pt x="887" y="1287"/>
                  <a:pt x="980" y="1137"/>
                </a:cubicBezTo>
                <a:cubicBezTo>
                  <a:pt x="1080" y="976"/>
                  <a:pt x="1188" y="789"/>
                  <a:pt x="1188" y="593"/>
                </a:cubicBezTo>
                <a:cubicBezTo>
                  <a:pt x="1187" y="267"/>
                  <a:pt x="922" y="0"/>
                  <a:pt x="594" y="0"/>
                </a:cubicBezTo>
                <a:close/>
                <a:moveTo>
                  <a:pt x="594" y="937"/>
                </a:moveTo>
                <a:cubicBezTo>
                  <a:pt x="395" y="937"/>
                  <a:pt x="234" y="776"/>
                  <a:pt x="234" y="577"/>
                </a:cubicBezTo>
                <a:cubicBezTo>
                  <a:pt x="234" y="379"/>
                  <a:pt x="395" y="217"/>
                  <a:pt x="594" y="217"/>
                </a:cubicBezTo>
                <a:cubicBezTo>
                  <a:pt x="792" y="217"/>
                  <a:pt x="954" y="377"/>
                  <a:pt x="954" y="577"/>
                </a:cubicBezTo>
                <a:cubicBezTo>
                  <a:pt x="954" y="777"/>
                  <a:pt x="792" y="937"/>
                  <a:pt x="594" y="937"/>
                </a:cubicBezTo>
                <a:close/>
              </a:path>
            </a:pathLst>
          </a:custGeom>
          <a:solidFill>
            <a:schemeClr val="accent2"/>
          </a:solidFill>
          <a:ln>
            <a:noFill/>
          </a:ln>
        </p:spPr>
        <p:txBody>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8" name="targeting_269004">
            <a:extLst>
              <a:ext uri="{FF2B5EF4-FFF2-40B4-BE49-F238E27FC236}">
                <a16:creationId xmlns:a16="http://schemas.microsoft.com/office/drawing/2014/main" id="{F09C38A8-33DF-4A53-9368-2754A948CD71}"/>
              </a:ext>
            </a:extLst>
          </p:cNvPr>
          <p:cNvSpPr>
            <a:spLocks noChangeAspect="1"/>
          </p:cNvSpPr>
          <p:nvPr/>
        </p:nvSpPr>
        <p:spPr bwMode="auto">
          <a:xfrm>
            <a:off x="7980948" y="1417750"/>
            <a:ext cx="348230" cy="347698"/>
          </a:xfrm>
          <a:custGeom>
            <a:avLst/>
            <a:gdLst>
              <a:gd name="connsiteX0" fmla="*/ 312566 w 607611"/>
              <a:gd name="connsiteY0" fmla="*/ 199350 h 606684"/>
              <a:gd name="connsiteX1" fmla="*/ 317461 w 607611"/>
              <a:gd name="connsiteY1" fmla="*/ 212594 h 606684"/>
              <a:gd name="connsiteX2" fmla="*/ 272871 w 607611"/>
              <a:gd name="connsiteY2" fmla="*/ 257127 h 606684"/>
              <a:gd name="connsiteX3" fmla="*/ 248307 w 607611"/>
              <a:gd name="connsiteY3" fmla="*/ 308503 h 606684"/>
              <a:gd name="connsiteX4" fmla="*/ 298504 w 607611"/>
              <a:gd name="connsiteY4" fmla="*/ 358724 h 606684"/>
              <a:gd name="connsiteX5" fmla="*/ 349947 w 607611"/>
              <a:gd name="connsiteY5" fmla="*/ 334102 h 606684"/>
              <a:gd name="connsiteX6" fmla="*/ 394538 w 607611"/>
              <a:gd name="connsiteY6" fmla="*/ 289570 h 606684"/>
              <a:gd name="connsiteX7" fmla="*/ 407799 w 607611"/>
              <a:gd name="connsiteY7" fmla="*/ 294459 h 606684"/>
              <a:gd name="connsiteX8" fmla="*/ 298682 w 607611"/>
              <a:gd name="connsiteY8" fmla="*/ 407701 h 606684"/>
              <a:gd name="connsiteX9" fmla="*/ 199177 w 607611"/>
              <a:gd name="connsiteY9" fmla="*/ 308325 h 606684"/>
              <a:gd name="connsiteX10" fmla="*/ 312566 w 607611"/>
              <a:gd name="connsiteY10" fmla="*/ 199350 h 606684"/>
              <a:gd name="connsiteX11" fmla="*/ 289073 w 607611"/>
              <a:gd name="connsiteY11" fmla="*/ 119424 h 606684"/>
              <a:gd name="connsiteX12" fmla="*/ 379882 w 607611"/>
              <a:gd name="connsiteY12" fmla="*/ 135456 h 606684"/>
              <a:gd name="connsiteX13" fmla="*/ 382196 w 607611"/>
              <a:gd name="connsiteY13" fmla="*/ 147989 h 606684"/>
              <a:gd name="connsiteX14" fmla="*/ 356564 w 607611"/>
              <a:gd name="connsiteY14" fmla="*/ 173587 h 606684"/>
              <a:gd name="connsiteX15" fmla="*/ 348465 w 607611"/>
              <a:gd name="connsiteY15" fmla="*/ 175454 h 606684"/>
              <a:gd name="connsiteX16" fmla="*/ 168058 w 607611"/>
              <a:gd name="connsiteY16" fmla="*/ 300691 h 606684"/>
              <a:gd name="connsiteX17" fmla="*/ 306367 w 607611"/>
              <a:gd name="connsiteY17" fmla="*/ 438904 h 606684"/>
              <a:gd name="connsiteX18" fmla="*/ 431770 w 607611"/>
              <a:gd name="connsiteY18" fmla="*/ 258649 h 606684"/>
              <a:gd name="connsiteX19" fmla="*/ 433639 w 607611"/>
              <a:gd name="connsiteY19" fmla="*/ 250560 h 606684"/>
              <a:gd name="connsiteX20" fmla="*/ 459272 w 607611"/>
              <a:gd name="connsiteY20" fmla="*/ 225051 h 606684"/>
              <a:gd name="connsiteX21" fmla="*/ 471821 w 607611"/>
              <a:gd name="connsiteY21" fmla="*/ 227273 h 606684"/>
              <a:gd name="connsiteX22" fmla="*/ 309749 w 607611"/>
              <a:gd name="connsiteY22" fmla="*/ 487701 h 606684"/>
              <a:gd name="connsiteX23" fmla="*/ 119107 w 607611"/>
              <a:gd name="connsiteY23" fmla="*/ 297313 h 606684"/>
              <a:gd name="connsiteX24" fmla="*/ 289073 w 607611"/>
              <a:gd name="connsiteY24" fmla="*/ 119424 h 606684"/>
              <a:gd name="connsiteX25" fmla="*/ 565287 w 607611"/>
              <a:gd name="connsiteY25" fmla="*/ 18863 h 606684"/>
              <a:gd name="connsiteX26" fmla="*/ 581833 w 607611"/>
              <a:gd name="connsiteY26" fmla="*/ 25660 h 606684"/>
              <a:gd name="connsiteX27" fmla="*/ 581833 w 607611"/>
              <a:gd name="connsiteY27" fmla="*/ 58714 h 606684"/>
              <a:gd name="connsiteX28" fmla="*/ 320218 w 607611"/>
              <a:gd name="connsiteY28" fmla="*/ 319856 h 606684"/>
              <a:gd name="connsiteX29" fmla="*/ 287105 w 607611"/>
              <a:gd name="connsiteY29" fmla="*/ 319856 h 606684"/>
              <a:gd name="connsiteX30" fmla="*/ 287105 w 607611"/>
              <a:gd name="connsiteY30" fmla="*/ 286891 h 606684"/>
              <a:gd name="connsiteX31" fmla="*/ 548808 w 607611"/>
              <a:gd name="connsiteY31" fmla="*/ 25660 h 606684"/>
              <a:gd name="connsiteX32" fmla="*/ 565287 w 607611"/>
              <a:gd name="connsiteY32" fmla="*/ 18863 h 606684"/>
              <a:gd name="connsiteX33" fmla="*/ 313851 w 607611"/>
              <a:gd name="connsiteY33" fmla="*/ 143 h 606684"/>
              <a:gd name="connsiteX34" fmla="*/ 468340 w 607611"/>
              <a:gd name="connsiteY34" fmla="*/ 48769 h 606684"/>
              <a:gd name="connsiteX35" fmla="*/ 469587 w 607611"/>
              <a:gd name="connsiteY35" fmla="*/ 60767 h 606684"/>
              <a:gd name="connsiteX36" fmla="*/ 416893 w 607611"/>
              <a:gd name="connsiteY36" fmla="*/ 113380 h 606684"/>
              <a:gd name="connsiteX37" fmla="*/ 407725 w 607611"/>
              <a:gd name="connsiteY37" fmla="*/ 114713 h 606684"/>
              <a:gd name="connsiteX38" fmla="*/ 87916 w 607611"/>
              <a:gd name="connsiteY38" fmla="*/ 298680 h 606684"/>
              <a:gd name="connsiteX39" fmla="*/ 308480 w 607611"/>
              <a:gd name="connsiteY39" fmla="*/ 518818 h 606684"/>
              <a:gd name="connsiteX40" fmla="*/ 492729 w 607611"/>
              <a:gd name="connsiteY40" fmla="*/ 199587 h 606684"/>
              <a:gd name="connsiteX41" fmla="*/ 494064 w 607611"/>
              <a:gd name="connsiteY41" fmla="*/ 190344 h 606684"/>
              <a:gd name="connsiteX42" fmla="*/ 546668 w 607611"/>
              <a:gd name="connsiteY42" fmla="*/ 137731 h 606684"/>
              <a:gd name="connsiteX43" fmla="*/ 558684 w 607611"/>
              <a:gd name="connsiteY43" fmla="*/ 138975 h 606684"/>
              <a:gd name="connsiteX44" fmla="*/ 313376 w 607611"/>
              <a:gd name="connsiteY44" fmla="*/ 606536 h 606684"/>
              <a:gd name="connsiteX45" fmla="*/ 154 w 607611"/>
              <a:gd name="connsiteY45" fmla="*/ 293703 h 606684"/>
              <a:gd name="connsiteX46" fmla="*/ 313851 w 607611"/>
              <a:gd name="connsiteY46" fmla="*/ 143 h 606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07611" h="606684">
                <a:moveTo>
                  <a:pt x="312566" y="199350"/>
                </a:moveTo>
                <a:cubicBezTo>
                  <a:pt x="319241" y="199883"/>
                  <a:pt x="322179" y="207883"/>
                  <a:pt x="317461" y="212594"/>
                </a:cubicBezTo>
                <a:lnTo>
                  <a:pt x="272871" y="257127"/>
                </a:lnTo>
                <a:cubicBezTo>
                  <a:pt x="256584" y="267971"/>
                  <a:pt x="246348" y="287170"/>
                  <a:pt x="248307" y="308503"/>
                </a:cubicBezTo>
                <a:cubicBezTo>
                  <a:pt x="250710" y="334991"/>
                  <a:pt x="272070" y="356324"/>
                  <a:pt x="298504" y="358724"/>
                </a:cubicBezTo>
                <a:cubicBezTo>
                  <a:pt x="319864" y="360591"/>
                  <a:pt x="339089" y="350369"/>
                  <a:pt x="349947" y="334102"/>
                </a:cubicBezTo>
                <a:lnTo>
                  <a:pt x="394538" y="289570"/>
                </a:lnTo>
                <a:cubicBezTo>
                  <a:pt x="399255" y="284859"/>
                  <a:pt x="407265" y="287881"/>
                  <a:pt x="407799" y="294459"/>
                </a:cubicBezTo>
                <a:cubicBezTo>
                  <a:pt x="413228" y="357213"/>
                  <a:pt x="361874" y="410634"/>
                  <a:pt x="298682" y="407701"/>
                </a:cubicBezTo>
                <a:cubicBezTo>
                  <a:pt x="245191" y="405212"/>
                  <a:pt x="201758" y="361835"/>
                  <a:pt x="199177" y="308325"/>
                </a:cubicBezTo>
                <a:cubicBezTo>
                  <a:pt x="196240" y="245216"/>
                  <a:pt x="249820" y="193928"/>
                  <a:pt x="312566" y="199350"/>
                </a:cubicBezTo>
                <a:close/>
                <a:moveTo>
                  <a:pt x="289073" y="119424"/>
                </a:moveTo>
                <a:cubicBezTo>
                  <a:pt x="318821" y="116974"/>
                  <a:pt x="349866" y="121813"/>
                  <a:pt x="379882" y="135456"/>
                </a:cubicBezTo>
                <a:cubicBezTo>
                  <a:pt x="384866" y="137679"/>
                  <a:pt x="386023" y="144167"/>
                  <a:pt x="382196" y="147989"/>
                </a:cubicBezTo>
                <a:lnTo>
                  <a:pt x="356564" y="173587"/>
                </a:lnTo>
                <a:cubicBezTo>
                  <a:pt x="354428" y="175721"/>
                  <a:pt x="351313" y="176432"/>
                  <a:pt x="348465" y="175454"/>
                </a:cubicBezTo>
                <a:cubicBezTo>
                  <a:pt x="260887" y="144789"/>
                  <a:pt x="169749" y="209585"/>
                  <a:pt x="168058" y="300691"/>
                </a:cubicBezTo>
                <a:cubicBezTo>
                  <a:pt x="166545" y="377575"/>
                  <a:pt x="229469" y="440415"/>
                  <a:pt x="306367" y="438904"/>
                </a:cubicBezTo>
                <a:cubicBezTo>
                  <a:pt x="397416" y="437127"/>
                  <a:pt x="462565" y="346288"/>
                  <a:pt x="431770" y="258649"/>
                </a:cubicBezTo>
                <a:cubicBezTo>
                  <a:pt x="430791" y="255805"/>
                  <a:pt x="431503" y="252694"/>
                  <a:pt x="433639" y="250560"/>
                </a:cubicBezTo>
                <a:lnTo>
                  <a:pt x="459272" y="225051"/>
                </a:lnTo>
                <a:cubicBezTo>
                  <a:pt x="463099" y="221140"/>
                  <a:pt x="469596" y="222296"/>
                  <a:pt x="471821" y="227273"/>
                </a:cubicBezTo>
                <a:cubicBezTo>
                  <a:pt x="526557" y="347266"/>
                  <a:pt x="439958" y="483524"/>
                  <a:pt x="309749" y="487701"/>
                </a:cubicBezTo>
                <a:cubicBezTo>
                  <a:pt x="203125" y="491079"/>
                  <a:pt x="115725" y="403795"/>
                  <a:pt x="119107" y="297313"/>
                </a:cubicBezTo>
                <a:cubicBezTo>
                  <a:pt x="122244" y="199719"/>
                  <a:pt x="199826" y="126774"/>
                  <a:pt x="289073" y="119424"/>
                </a:cubicBezTo>
                <a:close/>
                <a:moveTo>
                  <a:pt x="565287" y="18863"/>
                </a:moveTo>
                <a:cubicBezTo>
                  <a:pt x="571262" y="18863"/>
                  <a:pt x="577248" y="21129"/>
                  <a:pt x="581833" y="25660"/>
                </a:cubicBezTo>
                <a:cubicBezTo>
                  <a:pt x="590912" y="34812"/>
                  <a:pt x="590912" y="49562"/>
                  <a:pt x="581833" y="58714"/>
                </a:cubicBezTo>
                <a:lnTo>
                  <a:pt x="320218" y="319856"/>
                </a:lnTo>
                <a:cubicBezTo>
                  <a:pt x="311050" y="328919"/>
                  <a:pt x="296273" y="328919"/>
                  <a:pt x="287105" y="319856"/>
                </a:cubicBezTo>
                <a:cubicBezTo>
                  <a:pt x="278025" y="310704"/>
                  <a:pt x="278025" y="295954"/>
                  <a:pt x="287105" y="286891"/>
                </a:cubicBezTo>
                <a:lnTo>
                  <a:pt x="548808" y="25660"/>
                </a:lnTo>
                <a:cubicBezTo>
                  <a:pt x="553348" y="21129"/>
                  <a:pt x="559312" y="18863"/>
                  <a:pt x="565287" y="18863"/>
                </a:cubicBezTo>
                <a:close/>
                <a:moveTo>
                  <a:pt x="313851" y="143"/>
                </a:moveTo>
                <a:cubicBezTo>
                  <a:pt x="366314" y="1761"/>
                  <a:pt x="419519" y="17175"/>
                  <a:pt x="468340" y="48769"/>
                </a:cubicBezTo>
                <a:cubicBezTo>
                  <a:pt x="472524" y="51435"/>
                  <a:pt x="473058" y="57301"/>
                  <a:pt x="469587" y="60767"/>
                </a:cubicBezTo>
                <a:lnTo>
                  <a:pt x="416893" y="113380"/>
                </a:lnTo>
                <a:cubicBezTo>
                  <a:pt x="414490" y="115779"/>
                  <a:pt x="410752" y="116313"/>
                  <a:pt x="407725" y="114713"/>
                </a:cubicBezTo>
                <a:cubicBezTo>
                  <a:pt x="266112" y="36594"/>
                  <a:pt x="91388" y="137731"/>
                  <a:pt x="87916" y="298680"/>
                </a:cubicBezTo>
                <a:cubicBezTo>
                  <a:pt x="85246" y="421236"/>
                  <a:pt x="185648" y="521484"/>
                  <a:pt x="308480" y="518818"/>
                </a:cubicBezTo>
                <a:cubicBezTo>
                  <a:pt x="469587" y="515352"/>
                  <a:pt x="570968" y="340983"/>
                  <a:pt x="492729" y="199587"/>
                </a:cubicBezTo>
                <a:cubicBezTo>
                  <a:pt x="491038" y="196565"/>
                  <a:pt x="491572" y="192743"/>
                  <a:pt x="494064" y="190344"/>
                </a:cubicBezTo>
                <a:lnTo>
                  <a:pt x="546668" y="137731"/>
                </a:lnTo>
                <a:cubicBezTo>
                  <a:pt x="550140" y="134265"/>
                  <a:pt x="556014" y="134887"/>
                  <a:pt x="558684" y="138975"/>
                </a:cubicBezTo>
                <a:cubicBezTo>
                  <a:pt x="685611" y="334496"/>
                  <a:pt x="552098" y="598982"/>
                  <a:pt x="313376" y="606536"/>
                </a:cubicBezTo>
                <a:cubicBezTo>
                  <a:pt x="138295" y="611957"/>
                  <a:pt x="-5365" y="468605"/>
                  <a:pt x="154" y="293703"/>
                </a:cubicBezTo>
                <a:cubicBezTo>
                  <a:pt x="5761" y="114602"/>
                  <a:pt x="156464" y="-4710"/>
                  <a:pt x="313851" y="143"/>
                </a:cubicBezTo>
                <a:close/>
              </a:path>
            </a:pathLst>
          </a:custGeom>
          <a:solidFill>
            <a:schemeClr val="accent2"/>
          </a:solidFill>
          <a:ln>
            <a:noFill/>
          </a:ln>
        </p:spPr>
        <p:txBody>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9" name="two-way-arrows_64496">
            <a:extLst>
              <a:ext uri="{FF2B5EF4-FFF2-40B4-BE49-F238E27FC236}">
                <a16:creationId xmlns:a16="http://schemas.microsoft.com/office/drawing/2014/main" id="{CF13CF87-8325-4C1E-9943-4434F81052DD}"/>
              </a:ext>
            </a:extLst>
          </p:cNvPr>
          <p:cNvSpPr>
            <a:spLocks noChangeAspect="1"/>
          </p:cNvSpPr>
          <p:nvPr/>
        </p:nvSpPr>
        <p:spPr bwMode="auto">
          <a:xfrm>
            <a:off x="3715132" y="3531434"/>
            <a:ext cx="330968" cy="348230"/>
          </a:xfrm>
          <a:custGeom>
            <a:avLst/>
            <a:gdLst>
              <a:gd name="connsiteX0" fmla="*/ 145787 w 570240"/>
              <a:gd name="connsiteY0" fmla="*/ 291004 h 599983"/>
              <a:gd name="connsiteX1" fmla="*/ 161433 w 570240"/>
              <a:gd name="connsiteY1" fmla="*/ 292492 h 599983"/>
              <a:gd name="connsiteX2" fmla="*/ 178322 w 570240"/>
              <a:gd name="connsiteY2" fmla="*/ 317289 h 599983"/>
              <a:gd name="connsiteX3" fmla="*/ 178322 w 570240"/>
              <a:gd name="connsiteY3" fmla="*/ 368869 h 599983"/>
              <a:gd name="connsiteX4" fmla="*/ 542912 w 570240"/>
              <a:gd name="connsiteY4" fmla="*/ 368869 h 599983"/>
              <a:gd name="connsiteX5" fmla="*/ 569735 w 570240"/>
              <a:gd name="connsiteY5" fmla="*/ 396642 h 599983"/>
              <a:gd name="connsiteX6" fmla="*/ 569735 w 570240"/>
              <a:gd name="connsiteY6" fmla="*/ 494841 h 599983"/>
              <a:gd name="connsiteX7" fmla="*/ 561788 w 570240"/>
              <a:gd name="connsiteY7" fmla="*/ 514679 h 599983"/>
              <a:gd name="connsiteX8" fmla="*/ 542912 w 570240"/>
              <a:gd name="connsiteY8" fmla="*/ 522614 h 599983"/>
              <a:gd name="connsiteX9" fmla="*/ 178322 w 570240"/>
              <a:gd name="connsiteY9" fmla="*/ 521622 h 599983"/>
              <a:gd name="connsiteX10" fmla="*/ 178322 w 570240"/>
              <a:gd name="connsiteY10" fmla="*/ 572210 h 599983"/>
              <a:gd name="connsiteX11" fmla="*/ 160440 w 570240"/>
              <a:gd name="connsiteY11" fmla="*/ 597999 h 599983"/>
              <a:gd name="connsiteX12" fmla="*/ 130637 w 570240"/>
              <a:gd name="connsiteY12" fmla="*/ 592048 h 599983"/>
              <a:gd name="connsiteX13" fmla="*/ 10431 w 570240"/>
              <a:gd name="connsiteY13" fmla="*/ 470043 h 599983"/>
              <a:gd name="connsiteX14" fmla="*/ 10431 w 570240"/>
              <a:gd name="connsiteY14" fmla="*/ 419456 h 599983"/>
              <a:gd name="connsiteX15" fmla="*/ 131630 w 570240"/>
              <a:gd name="connsiteY15" fmla="*/ 298443 h 599983"/>
              <a:gd name="connsiteX16" fmla="*/ 145787 w 570240"/>
              <a:gd name="connsiteY16" fmla="*/ 291004 h 599983"/>
              <a:gd name="connsiteX17" fmla="*/ 424463 w 570240"/>
              <a:gd name="connsiteY17" fmla="*/ 496 h 599983"/>
              <a:gd name="connsiteX18" fmla="*/ 438619 w 570240"/>
              <a:gd name="connsiteY18" fmla="*/ 7935 h 599983"/>
              <a:gd name="connsiteX19" fmla="*/ 559810 w 570240"/>
              <a:gd name="connsiteY19" fmla="*/ 128948 h 599983"/>
              <a:gd name="connsiteX20" fmla="*/ 559810 w 570240"/>
              <a:gd name="connsiteY20" fmla="*/ 179535 h 599983"/>
              <a:gd name="connsiteX21" fmla="*/ 439612 w 570240"/>
              <a:gd name="connsiteY21" fmla="*/ 301540 h 599983"/>
              <a:gd name="connsiteX22" fmla="*/ 409811 w 570240"/>
              <a:gd name="connsiteY22" fmla="*/ 307491 h 599983"/>
              <a:gd name="connsiteX23" fmla="*/ 391930 w 570240"/>
              <a:gd name="connsiteY23" fmla="*/ 282694 h 599983"/>
              <a:gd name="connsiteX24" fmla="*/ 391930 w 570240"/>
              <a:gd name="connsiteY24" fmla="*/ 231114 h 599983"/>
              <a:gd name="connsiteX25" fmla="*/ 27363 w 570240"/>
              <a:gd name="connsiteY25" fmla="*/ 232106 h 599983"/>
              <a:gd name="connsiteX26" fmla="*/ 8489 w 570240"/>
              <a:gd name="connsiteY26" fmla="*/ 224171 h 599983"/>
              <a:gd name="connsiteX27" fmla="*/ 542 w 570240"/>
              <a:gd name="connsiteY27" fmla="*/ 204333 h 599983"/>
              <a:gd name="connsiteX28" fmla="*/ 542 w 570240"/>
              <a:gd name="connsiteY28" fmla="*/ 106134 h 599983"/>
              <a:gd name="connsiteX29" fmla="*/ 27363 w 570240"/>
              <a:gd name="connsiteY29" fmla="*/ 78361 h 599983"/>
              <a:gd name="connsiteX30" fmla="*/ 391930 w 570240"/>
              <a:gd name="connsiteY30" fmla="*/ 78361 h 599983"/>
              <a:gd name="connsiteX31" fmla="*/ 391930 w 570240"/>
              <a:gd name="connsiteY31" fmla="*/ 27773 h 599983"/>
              <a:gd name="connsiteX32" fmla="*/ 408818 w 570240"/>
              <a:gd name="connsiteY32" fmla="*/ 1984 h 599983"/>
              <a:gd name="connsiteX33" fmla="*/ 424463 w 570240"/>
              <a:gd name="connsiteY33" fmla="*/ 496 h 599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70240" h="599983">
                <a:moveTo>
                  <a:pt x="145787" y="291004"/>
                </a:moveTo>
                <a:cubicBezTo>
                  <a:pt x="151002" y="290012"/>
                  <a:pt x="156466" y="290508"/>
                  <a:pt x="161433" y="292492"/>
                </a:cubicBezTo>
                <a:cubicBezTo>
                  <a:pt x="171368" y="296459"/>
                  <a:pt x="178322" y="306378"/>
                  <a:pt x="178322" y="317289"/>
                </a:cubicBezTo>
                <a:lnTo>
                  <a:pt x="178322" y="368869"/>
                </a:lnTo>
                <a:lnTo>
                  <a:pt x="542912" y="368869"/>
                </a:lnTo>
                <a:cubicBezTo>
                  <a:pt x="557814" y="368869"/>
                  <a:pt x="569735" y="380771"/>
                  <a:pt x="569735" y="396642"/>
                </a:cubicBezTo>
                <a:lnTo>
                  <a:pt x="569735" y="494841"/>
                </a:lnTo>
                <a:cubicBezTo>
                  <a:pt x="569735" y="502776"/>
                  <a:pt x="566755" y="509720"/>
                  <a:pt x="561788" y="514679"/>
                </a:cubicBezTo>
                <a:cubicBezTo>
                  <a:pt x="556820" y="519639"/>
                  <a:pt x="549866" y="522614"/>
                  <a:pt x="542912" y="522614"/>
                </a:cubicBezTo>
                <a:lnTo>
                  <a:pt x="178322" y="521622"/>
                </a:lnTo>
                <a:lnTo>
                  <a:pt x="178322" y="572210"/>
                </a:lnTo>
                <a:cubicBezTo>
                  <a:pt x="178322" y="584113"/>
                  <a:pt x="171368" y="594032"/>
                  <a:pt x="160440" y="597999"/>
                </a:cubicBezTo>
                <a:cubicBezTo>
                  <a:pt x="150505" y="601967"/>
                  <a:pt x="138584" y="599983"/>
                  <a:pt x="130637" y="592048"/>
                </a:cubicBezTo>
                <a:lnTo>
                  <a:pt x="10431" y="470043"/>
                </a:lnTo>
                <a:cubicBezTo>
                  <a:pt x="-3477" y="456156"/>
                  <a:pt x="-3477" y="433343"/>
                  <a:pt x="10431" y="419456"/>
                </a:cubicBezTo>
                <a:lnTo>
                  <a:pt x="131630" y="298443"/>
                </a:lnTo>
                <a:cubicBezTo>
                  <a:pt x="135604" y="294476"/>
                  <a:pt x="140571" y="291996"/>
                  <a:pt x="145787" y="291004"/>
                </a:cubicBezTo>
                <a:close/>
                <a:moveTo>
                  <a:pt x="424463" y="496"/>
                </a:moveTo>
                <a:cubicBezTo>
                  <a:pt x="429678" y="1488"/>
                  <a:pt x="434645" y="3968"/>
                  <a:pt x="438619" y="7935"/>
                </a:cubicBezTo>
                <a:lnTo>
                  <a:pt x="559810" y="128948"/>
                </a:lnTo>
                <a:cubicBezTo>
                  <a:pt x="573717" y="142835"/>
                  <a:pt x="573717" y="165648"/>
                  <a:pt x="559810" y="179535"/>
                </a:cubicBezTo>
                <a:lnTo>
                  <a:pt x="439612" y="301540"/>
                </a:lnTo>
                <a:cubicBezTo>
                  <a:pt x="431665" y="309475"/>
                  <a:pt x="419745" y="311459"/>
                  <a:pt x="409811" y="307491"/>
                </a:cubicBezTo>
                <a:cubicBezTo>
                  <a:pt x="398884" y="303524"/>
                  <a:pt x="391930" y="293605"/>
                  <a:pt x="391930" y="282694"/>
                </a:cubicBezTo>
                <a:lnTo>
                  <a:pt x="391930" y="231114"/>
                </a:lnTo>
                <a:lnTo>
                  <a:pt x="27363" y="232106"/>
                </a:lnTo>
                <a:cubicBezTo>
                  <a:pt x="20410" y="232106"/>
                  <a:pt x="13456" y="229131"/>
                  <a:pt x="8489" y="224171"/>
                </a:cubicBezTo>
                <a:cubicBezTo>
                  <a:pt x="3522" y="219212"/>
                  <a:pt x="542" y="212268"/>
                  <a:pt x="542" y="204333"/>
                </a:cubicBezTo>
                <a:lnTo>
                  <a:pt x="542" y="106134"/>
                </a:lnTo>
                <a:cubicBezTo>
                  <a:pt x="-451" y="91255"/>
                  <a:pt x="12463" y="78361"/>
                  <a:pt x="27363" y="78361"/>
                </a:cubicBezTo>
                <a:lnTo>
                  <a:pt x="391930" y="78361"/>
                </a:lnTo>
                <a:lnTo>
                  <a:pt x="391930" y="27773"/>
                </a:lnTo>
                <a:cubicBezTo>
                  <a:pt x="391930" y="15870"/>
                  <a:pt x="398884" y="5951"/>
                  <a:pt x="408818" y="1984"/>
                </a:cubicBezTo>
                <a:cubicBezTo>
                  <a:pt x="413784" y="0"/>
                  <a:pt x="419248" y="-496"/>
                  <a:pt x="424463" y="496"/>
                </a:cubicBezTo>
                <a:close/>
              </a:path>
            </a:pathLst>
          </a:custGeom>
          <a:solidFill>
            <a:schemeClr val="accent2"/>
          </a:solidFill>
          <a:ln>
            <a:noFill/>
          </a:ln>
        </p:spPr>
        <p:txBody>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0" name="bookmark_238940">
            <a:extLst>
              <a:ext uri="{FF2B5EF4-FFF2-40B4-BE49-F238E27FC236}">
                <a16:creationId xmlns:a16="http://schemas.microsoft.com/office/drawing/2014/main" id="{E6C8F0EF-F006-4038-94B9-EA1BC17EA38A}"/>
              </a:ext>
            </a:extLst>
          </p:cNvPr>
          <p:cNvSpPr>
            <a:spLocks noChangeAspect="1"/>
          </p:cNvSpPr>
          <p:nvPr/>
        </p:nvSpPr>
        <p:spPr bwMode="auto">
          <a:xfrm>
            <a:off x="8029768" y="3531435"/>
            <a:ext cx="250590" cy="348228"/>
          </a:xfrm>
          <a:custGeom>
            <a:avLst/>
            <a:gdLst>
              <a:gd name="connsiteX0" fmla="*/ 14776 w 436588"/>
              <a:gd name="connsiteY0" fmla="*/ 128429 h 606696"/>
              <a:gd name="connsiteX1" fmla="*/ 421724 w 436588"/>
              <a:gd name="connsiteY1" fmla="*/ 128429 h 606696"/>
              <a:gd name="connsiteX2" fmla="*/ 436588 w 436588"/>
              <a:gd name="connsiteY2" fmla="*/ 143181 h 606696"/>
              <a:gd name="connsiteX3" fmla="*/ 436588 w 436588"/>
              <a:gd name="connsiteY3" fmla="*/ 583882 h 606696"/>
              <a:gd name="connsiteX4" fmla="*/ 398581 w 436588"/>
              <a:gd name="connsiteY4" fmla="*/ 600144 h 606696"/>
              <a:gd name="connsiteX5" fmla="*/ 218250 w 436588"/>
              <a:gd name="connsiteY5" fmla="*/ 420096 h 606696"/>
              <a:gd name="connsiteX6" fmla="*/ 37918 w 436588"/>
              <a:gd name="connsiteY6" fmla="*/ 600144 h 606696"/>
              <a:gd name="connsiteX7" fmla="*/ 0 w 436588"/>
              <a:gd name="connsiteY7" fmla="*/ 583970 h 606696"/>
              <a:gd name="connsiteX8" fmla="*/ 0 w 436588"/>
              <a:gd name="connsiteY8" fmla="*/ 143181 h 606696"/>
              <a:gd name="connsiteX9" fmla="*/ 14776 w 436588"/>
              <a:gd name="connsiteY9" fmla="*/ 128429 h 606696"/>
              <a:gd name="connsiteX10" fmla="*/ 22252 w 436588"/>
              <a:gd name="connsiteY10" fmla="*/ 0 h 606696"/>
              <a:gd name="connsiteX11" fmla="*/ 414336 w 436588"/>
              <a:gd name="connsiteY11" fmla="*/ 0 h 606696"/>
              <a:gd name="connsiteX12" fmla="*/ 436588 w 436588"/>
              <a:gd name="connsiteY12" fmla="*/ 22226 h 606696"/>
              <a:gd name="connsiteX13" fmla="*/ 436588 w 436588"/>
              <a:gd name="connsiteY13" fmla="*/ 84015 h 606696"/>
              <a:gd name="connsiteX14" fmla="*/ 421724 w 436588"/>
              <a:gd name="connsiteY14" fmla="*/ 98862 h 606696"/>
              <a:gd name="connsiteX15" fmla="*/ 14776 w 436588"/>
              <a:gd name="connsiteY15" fmla="*/ 98862 h 606696"/>
              <a:gd name="connsiteX16" fmla="*/ 0 w 436588"/>
              <a:gd name="connsiteY16" fmla="*/ 84015 h 606696"/>
              <a:gd name="connsiteX17" fmla="*/ 0 w 436588"/>
              <a:gd name="connsiteY17" fmla="*/ 22226 h 606696"/>
              <a:gd name="connsiteX18" fmla="*/ 22252 w 436588"/>
              <a:gd name="connsiteY18" fmla="*/ 0 h 60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6588" h="606696">
                <a:moveTo>
                  <a:pt x="14776" y="128429"/>
                </a:moveTo>
                <a:lnTo>
                  <a:pt x="421724" y="128429"/>
                </a:lnTo>
                <a:cubicBezTo>
                  <a:pt x="429913" y="128429"/>
                  <a:pt x="436588" y="135005"/>
                  <a:pt x="436588" y="143181"/>
                </a:cubicBezTo>
                <a:lnTo>
                  <a:pt x="436588" y="583882"/>
                </a:lnTo>
                <a:cubicBezTo>
                  <a:pt x="436588" y="604855"/>
                  <a:pt x="412289" y="613830"/>
                  <a:pt x="398581" y="600144"/>
                </a:cubicBezTo>
                <a:lnTo>
                  <a:pt x="218250" y="420096"/>
                </a:lnTo>
                <a:lnTo>
                  <a:pt x="37918" y="600144"/>
                </a:lnTo>
                <a:cubicBezTo>
                  <a:pt x="24211" y="613919"/>
                  <a:pt x="0" y="604766"/>
                  <a:pt x="0" y="583970"/>
                </a:cubicBezTo>
                <a:lnTo>
                  <a:pt x="0" y="143181"/>
                </a:lnTo>
                <a:cubicBezTo>
                  <a:pt x="0" y="135005"/>
                  <a:pt x="6676" y="128429"/>
                  <a:pt x="14776" y="128429"/>
                </a:cubicBezTo>
                <a:close/>
                <a:moveTo>
                  <a:pt x="22252" y="0"/>
                </a:moveTo>
                <a:lnTo>
                  <a:pt x="414336" y="0"/>
                </a:lnTo>
                <a:cubicBezTo>
                  <a:pt x="426619" y="0"/>
                  <a:pt x="436588" y="9957"/>
                  <a:pt x="436588" y="22226"/>
                </a:cubicBezTo>
                <a:lnTo>
                  <a:pt x="436588" y="84015"/>
                </a:lnTo>
                <a:cubicBezTo>
                  <a:pt x="436588" y="92194"/>
                  <a:pt x="429913" y="98862"/>
                  <a:pt x="421724" y="98862"/>
                </a:cubicBezTo>
                <a:lnTo>
                  <a:pt x="14776" y="98862"/>
                </a:lnTo>
                <a:cubicBezTo>
                  <a:pt x="6676" y="98862"/>
                  <a:pt x="0" y="92194"/>
                  <a:pt x="0" y="84015"/>
                </a:cubicBezTo>
                <a:lnTo>
                  <a:pt x="0" y="22226"/>
                </a:lnTo>
                <a:cubicBezTo>
                  <a:pt x="0" y="9957"/>
                  <a:pt x="9969" y="0"/>
                  <a:pt x="22252" y="0"/>
                </a:cubicBezTo>
                <a:close/>
              </a:path>
            </a:pathLst>
          </a:custGeom>
          <a:solidFill>
            <a:schemeClr val="accent2"/>
          </a:solidFill>
          <a:ln>
            <a:noFill/>
          </a:ln>
        </p:spPr>
        <p:txBody>
          <a:bodyPr/>
          <a:lstStyle/>
          <a:p>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21" name="组合 20">
            <a:extLst>
              <a:ext uri="{FF2B5EF4-FFF2-40B4-BE49-F238E27FC236}">
                <a16:creationId xmlns:a16="http://schemas.microsoft.com/office/drawing/2014/main" id="{532A906D-9C70-4DF7-B403-1AF9538B3C70}"/>
              </a:ext>
            </a:extLst>
          </p:cNvPr>
          <p:cNvGrpSpPr/>
          <p:nvPr/>
        </p:nvGrpSpPr>
        <p:grpSpPr>
          <a:xfrm>
            <a:off x="3469726" y="1831915"/>
            <a:ext cx="1679079" cy="238579"/>
            <a:chOff x="1083171" y="2173151"/>
            <a:chExt cx="1679079" cy="238579"/>
          </a:xfrm>
        </p:grpSpPr>
        <p:cxnSp>
          <p:nvCxnSpPr>
            <p:cNvPr id="22" name="直接连接符 21">
              <a:extLst>
                <a:ext uri="{FF2B5EF4-FFF2-40B4-BE49-F238E27FC236}">
                  <a16:creationId xmlns:a16="http://schemas.microsoft.com/office/drawing/2014/main" id="{B8C0F300-EC27-40F2-8081-04A11DD23E4F}"/>
                </a:ext>
              </a:extLst>
            </p:cNvPr>
            <p:cNvCxnSpPr/>
            <p:nvPr/>
          </p:nvCxnSpPr>
          <p:spPr>
            <a:xfrm>
              <a:off x="1083171" y="2175056"/>
              <a:ext cx="1489389" cy="0"/>
            </a:xfrm>
            <a:prstGeom prst="line">
              <a:avLst/>
            </a:prstGeom>
            <a:ln w="12700">
              <a:gradFill>
                <a:gsLst>
                  <a:gs pos="0">
                    <a:schemeClr val="bg1">
                      <a:alpha val="0"/>
                    </a:schemeClr>
                  </a:gs>
                  <a:gs pos="71000">
                    <a:schemeClr val="tx1">
                      <a:lumMod val="65000"/>
                      <a:lumOff val="3500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D3A9E713-46F2-4F6B-9817-D3301DF8388F}"/>
                </a:ext>
              </a:extLst>
            </p:cNvPr>
            <p:cNvCxnSpPr/>
            <p:nvPr/>
          </p:nvCxnSpPr>
          <p:spPr>
            <a:xfrm>
              <a:off x="2568281" y="2173151"/>
              <a:ext cx="193969" cy="23857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a:extLst>
              <a:ext uri="{FF2B5EF4-FFF2-40B4-BE49-F238E27FC236}">
                <a16:creationId xmlns:a16="http://schemas.microsoft.com/office/drawing/2014/main" id="{95C3CEA1-7E81-4940-B0C1-9706DD0E4A95}"/>
              </a:ext>
            </a:extLst>
          </p:cNvPr>
          <p:cNvGrpSpPr/>
          <p:nvPr/>
        </p:nvGrpSpPr>
        <p:grpSpPr>
          <a:xfrm flipH="1">
            <a:off x="6915875" y="1831915"/>
            <a:ext cx="1679079" cy="238579"/>
            <a:chOff x="1083171" y="2173151"/>
            <a:chExt cx="1679079" cy="238579"/>
          </a:xfrm>
        </p:grpSpPr>
        <p:cxnSp>
          <p:nvCxnSpPr>
            <p:cNvPr id="25" name="直接连接符 24">
              <a:extLst>
                <a:ext uri="{FF2B5EF4-FFF2-40B4-BE49-F238E27FC236}">
                  <a16:creationId xmlns:a16="http://schemas.microsoft.com/office/drawing/2014/main" id="{57F73615-AA34-4D80-9D2F-7FBCD7860409}"/>
                </a:ext>
              </a:extLst>
            </p:cNvPr>
            <p:cNvCxnSpPr/>
            <p:nvPr/>
          </p:nvCxnSpPr>
          <p:spPr>
            <a:xfrm>
              <a:off x="1083171" y="2175056"/>
              <a:ext cx="1489389" cy="0"/>
            </a:xfrm>
            <a:prstGeom prst="line">
              <a:avLst/>
            </a:prstGeom>
            <a:ln w="12700">
              <a:gradFill>
                <a:gsLst>
                  <a:gs pos="0">
                    <a:schemeClr val="bg1">
                      <a:alpha val="0"/>
                    </a:schemeClr>
                  </a:gs>
                  <a:gs pos="71000">
                    <a:schemeClr val="tx1">
                      <a:lumMod val="65000"/>
                      <a:lumOff val="3500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7876D631-12E1-4E3B-84DD-D7CFF8F5DEF0}"/>
                </a:ext>
              </a:extLst>
            </p:cNvPr>
            <p:cNvCxnSpPr/>
            <p:nvPr/>
          </p:nvCxnSpPr>
          <p:spPr>
            <a:xfrm>
              <a:off x="2568281" y="2173151"/>
              <a:ext cx="193969" cy="23857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27" name="组合 26">
            <a:extLst>
              <a:ext uri="{FF2B5EF4-FFF2-40B4-BE49-F238E27FC236}">
                <a16:creationId xmlns:a16="http://schemas.microsoft.com/office/drawing/2014/main" id="{2382315C-D5F2-4396-BA0A-895A3C2C1207}"/>
              </a:ext>
            </a:extLst>
          </p:cNvPr>
          <p:cNvGrpSpPr/>
          <p:nvPr/>
        </p:nvGrpSpPr>
        <p:grpSpPr>
          <a:xfrm flipV="1">
            <a:off x="3041143" y="3848692"/>
            <a:ext cx="1679079" cy="238579"/>
            <a:chOff x="1083171" y="2173151"/>
            <a:chExt cx="1679079" cy="238579"/>
          </a:xfrm>
        </p:grpSpPr>
        <p:cxnSp>
          <p:nvCxnSpPr>
            <p:cNvPr id="28" name="直接连接符 27">
              <a:extLst>
                <a:ext uri="{FF2B5EF4-FFF2-40B4-BE49-F238E27FC236}">
                  <a16:creationId xmlns:a16="http://schemas.microsoft.com/office/drawing/2014/main" id="{86FE9342-8CCD-43C8-8A5C-4B83650F5879}"/>
                </a:ext>
              </a:extLst>
            </p:cNvPr>
            <p:cNvCxnSpPr/>
            <p:nvPr/>
          </p:nvCxnSpPr>
          <p:spPr>
            <a:xfrm>
              <a:off x="1083171" y="2175056"/>
              <a:ext cx="1489389" cy="0"/>
            </a:xfrm>
            <a:prstGeom prst="line">
              <a:avLst/>
            </a:prstGeom>
            <a:ln w="12700">
              <a:gradFill>
                <a:gsLst>
                  <a:gs pos="0">
                    <a:schemeClr val="bg1">
                      <a:alpha val="0"/>
                    </a:schemeClr>
                  </a:gs>
                  <a:gs pos="71000">
                    <a:schemeClr val="tx1">
                      <a:lumMod val="65000"/>
                      <a:lumOff val="3500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5D3FC38E-10F9-4F9A-BB9A-879A7CBDE91E}"/>
                </a:ext>
              </a:extLst>
            </p:cNvPr>
            <p:cNvCxnSpPr/>
            <p:nvPr/>
          </p:nvCxnSpPr>
          <p:spPr>
            <a:xfrm>
              <a:off x="2568281" y="2173151"/>
              <a:ext cx="193969" cy="23857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30" name="组合 29">
            <a:extLst>
              <a:ext uri="{FF2B5EF4-FFF2-40B4-BE49-F238E27FC236}">
                <a16:creationId xmlns:a16="http://schemas.microsoft.com/office/drawing/2014/main" id="{1E3851DA-6E7D-4BFD-9A1B-193B338BC397}"/>
              </a:ext>
            </a:extLst>
          </p:cNvPr>
          <p:cNvGrpSpPr/>
          <p:nvPr/>
        </p:nvGrpSpPr>
        <p:grpSpPr>
          <a:xfrm flipH="1" flipV="1">
            <a:off x="7511969" y="3848692"/>
            <a:ext cx="1679079" cy="238579"/>
            <a:chOff x="1083171" y="2173151"/>
            <a:chExt cx="1679079" cy="238579"/>
          </a:xfrm>
        </p:grpSpPr>
        <p:cxnSp>
          <p:nvCxnSpPr>
            <p:cNvPr id="31" name="直接连接符 30">
              <a:extLst>
                <a:ext uri="{FF2B5EF4-FFF2-40B4-BE49-F238E27FC236}">
                  <a16:creationId xmlns:a16="http://schemas.microsoft.com/office/drawing/2014/main" id="{7F8AB53D-BACC-496C-8C22-4F96C2C3E315}"/>
                </a:ext>
              </a:extLst>
            </p:cNvPr>
            <p:cNvCxnSpPr/>
            <p:nvPr/>
          </p:nvCxnSpPr>
          <p:spPr>
            <a:xfrm>
              <a:off x="1083171" y="2175056"/>
              <a:ext cx="1489389" cy="0"/>
            </a:xfrm>
            <a:prstGeom prst="line">
              <a:avLst/>
            </a:prstGeom>
            <a:ln w="12700">
              <a:gradFill>
                <a:gsLst>
                  <a:gs pos="0">
                    <a:schemeClr val="bg1">
                      <a:alpha val="0"/>
                    </a:schemeClr>
                  </a:gs>
                  <a:gs pos="71000">
                    <a:schemeClr val="tx1">
                      <a:lumMod val="65000"/>
                      <a:lumOff val="3500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FC45EFFE-0580-49F3-8584-5A51F87C04AA}"/>
                </a:ext>
              </a:extLst>
            </p:cNvPr>
            <p:cNvCxnSpPr/>
            <p:nvPr/>
          </p:nvCxnSpPr>
          <p:spPr>
            <a:xfrm>
              <a:off x="2568281" y="2173151"/>
              <a:ext cx="193969" cy="23857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cxnSp>
        <p:nvCxnSpPr>
          <p:cNvPr id="33" name="直接连接符 32">
            <a:extLst>
              <a:ext uri="{FF2B5EF4-FFF2-40B4-BE49-F238E27FC236}">
                <a16:creationId xmlns:a16="http://schemas.microsoft.com/office/drawing/2014/main" id="{C7691C94-B361-438F-8AC7-A03B3784FC4F}"/>
              </a:ext>
            </a:extLst>
          </p:cNvPr>
          <p:cNvCxnSpPr>
            <a:cxnSpLocks/>
          </p:cNvCxnSpPr>
          <p:nvPr/>
        </p:nvCxnSpPr>
        <p:spPr>
          <a:xfrm flipV="1">
            <a:off x="6091417" y="4821229"/>
            <a:ext cx="0" cy="39923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4" name="TextBox 53">
            <a:extLst>
              <a:ext uri="{FF2B5EF4-FFF2-40B4-BE49-F238E27FC236}">
                <a16:creationId xmlns:a16="http://schemas.microsoft.com/office/drawing/2014/main" id="{EDFD0B30-3E7E-4393-BA52-3EF5205F9636}"/>
              </a:ext>
            </a:extLst>
          </p:cNvPr>
          <p:cNvSpPr txBox="1"/>
          <p:nvPr/>
        </p:nvSpPr>
        <p:spPr>
          <a:xfrm>
            <a:off x="8329178" y="2012149"/>
            <a:ext cx="2696902" cy="608628"/>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a:t>
            </a:r>
            <a:endParaRPr lang="en-US" altLang="zh-CN"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5" name="TextBox 42">
            <a:extLst>
              <a:ext uri="{FF2B5EF4-FFF2-40B4-BE49-F238E27FC236}">
                <a16:creationId xmlns:a16="http://schemas.microsoft.com/office/drawing/2014/main" id="{BA678A22-25E9-4AB3-93AD-00941D695C87}"/>
              </a:ext>
            </a:extLst>
          </p:cNvPr>
          <p:cNvSpPr txBox="1"/>
          <p:nvPr/>
        </p:nvSpPr>
        <p:spPr>
          <a:xfrm>
            <a:off x="5275936" y="3390093"/>
            <a:ext cx="1640128" cy="369332"/>
          </a:xfrm>
          <a:prstGeom prst="rect">
            <a:avLst/>
          </a:prstGeom>
          <a:noFill/>
        </p:spPr>
        <p:txBody>
          <a:bodyPr wrap="square" lIns="0" tIns="0" rIns="0" bIns="0" rtlCol="0">
            <a:spAutoFit/>
          </a:bodyPr>
          <a:lstStyle>
            <a:defPPr>
              <a:defRPr lang="zh-CN"/>
            </a:defPPr>
            <a:lvl1pPr>
              <a:defRPr sz="2000" b="1">
                <a:solidFill>
                  <a:schemeClr val="bg1"/>
                </a:solidFill>
                <a:latin typeface="微软雅黑" pitchFamily="34" charset="-122"/>
                <a:ea typeface="微软雅黑" pitchFamily="34" charset="-122"/>
              </a:defRPr>
            </a:lvl1pPr>
          </a:lstStyle>
          <a:p>
            <a:pPr algn="ctr"/>
            <a:r>
              <a:rPr lang="zh-CN" altLang="en-US" sz="2400" b="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p>
        </p:txBody>
      </p:sp>
      <p:sp>
        <p:nvSpPr>
          <p:cNvPr id="36" name="TextBox 53">
            <a:extLst>
              <a:ext uri="{FF2B5EF4-FFF2-40B4-BE49-F238E27FC236}">
                <a16:creationId xmlns:a16="http://schemas.microsoft.com/office/drawing/2014/main" id="{61A09AED-13F5-4DE1-9839-AD98DAB8F5D3}"/>
              </a:ext>
            </a:extLst>
          </p:cNvPr>
          <p:cNvSpPr txBox="1"/>
          <p:nvPr/>
        </p:nvSpPr>
        <p:spPr>
          <a:xfrm>
            <a:off x="8280358" y="4228671"/>
            <a:ext cx="2696902" cy="608628"/>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a:t>
            </a:r>
            <a:endParaRPr lang="en-US" altLang="zh-CN"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7" name="TextBox 53">
            <a:extLst>
              <a:ext uri="{FF2B5EF4-FFF2-40B4-BE49-F238E27FC236}">
                <a16:creationId xmlns:a16="http://schemas.microsoft.com/office/drawing/2014/main" id="{393C1803-1092-4844-BDA5-399499E3CEFB}"/>
              </a:ext>
            </a:extLst>
          </p:cNvPr>
          <p:cNvSpPr txBox="1"/>
          <p:nvPr/>
        </p:nvSpPr>
        <p:spPr>
          <a:xfrm>
            <a:off x="1639661" y="2012149"/>
            <a:ext cx="2696902" cy="608628"/>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a:t>
            </a:r>
            <a:endParaRPr lang="en-US" altLang="zh-CN"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8" name="TextBox 53">
            <a:extLst>
              <a:ext uri="{FF2B5EF4-FFF2-40B4-BE49-F238E27FC236}">
                <a16:creationId xmlns:a16="http://schemas.microsoft.com/office/drawing/2014/main" id="{B0F0B31E-6556-471E-8B78-990C93D6367E}"/>
              </a:ext>
            </a:extLst>
          </p:cNvPr>
          <p:cNvSpPr txBox="1"/>
          <p:nvPr/>
        </p:nvSpPr>
        <p:spPr>
          <a:xfrm>
            <a:off x="1590841" y="4228671"/>
            <a:ext cx="2696902" cy="608628"/>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a:t>
            </a:r>
            <a:endParaRPr lang="en-US" altLang="zh-CN"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9" name="TextBox 53">
            <a:extLst>
              <a:ext uri="{FF2B5EF4-FFF2-40B4-BE49-F238E27FC236}">
                <a16:creationId xmlns:a16="http://schemas.microsoft.com/office/drawing/2014/main" id="{756AF5C4-0261-4293-9708-0ED489734AE3}"/>
              </a:ext>
            </a:extLst>
          </p:cNvPr>
          <p:cNvSpPr txBox="1"/>
          <p:nvPr/>
        </p:nvSpPr>
        <p:spPr>
          <a:xfrm>
            <a:off x="4852926" y="5315656"/>
            <a:ext cx="2696902" cy="608628"/>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a:t>
            </a:r>
            <a:endParaRPr lang="en-US" altLang="zh-CN"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40" name="组合 39">
            <a:extLst>
              <a:ext uri="{FF2B5EF4-FFF2-40B4-BE49-F238E27FC236}">
                <a16:creationId xmlns:a16="http://schemas.microsoft.com/office/drawing/2014/main" id="{B85C0A0D-7328-419E-99C2-015280B9F842}"/>
              </a:ext>
            </a:extLst>
          </p:cNvPr>
          <p:cNvGrpSpPr/>
          <p:nvPr/>
        </p:nvGrpSpPr>
        <p:grpSpPr>
          <a:xfrm>
            <a:off x="101601" y="135545"/>
            <a:ext cx="6096000" cy="656476"/>
            <a:chOff x="757382" y="200199"/>
            <a:chExt cx="6096000" cy="656476"/>
          </a:xfrm>
        </p:grpSpPr>
        <p:sp>
          <p:nvSpPr>
            <p:cNvPr id="41" name="Title 1">
              <a:extLst>
                <a:ext uri="{FF2B5EF4-FFF2-40B4-BE49-F238E27FC236}">
                  <a16:creationId xmlns:a16="http://schemas.microsoft.com/office/drawing/2014/main" id="{0F96B293-980E-48A9-889A-FBD9FF55653E}"/>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2" name="文本框 41">
              <a:extLst>
                <a:ext uri="{FF2B5EF4-FFF2-40B4-BE49-F238E27FC236}">
                  <a16:creationId xmlns:a16="http://schemas.microsoft.com/office/drawing/2014/main" id="{D7A6C8A7-B575-4316-A0D8-303AF515F28B}"/>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388309141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14" presetClass="entr" presetSubtype="10"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randombar(horizontal)">
                                      <p:cBhvr>
                                        <p:cTn id="14" dur="500"/>
                                        <p:tgtEl>
                                          <p:spTgt spid="35"/>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p:cTn id="18" dur="500" fill="hold"/>
                                        <p:tgtEl>
                                          <p:spTgt spid="10"/>
                                        </p:tgtEl>
                                        <p:attrNameLst>
                                          <p:attrName>ppt_w</p:attrName>
                                        </p:attrNameLst>
                                      </p:cBhvr>
                                      <p:tavLst>
                                        <p:tav tm="0">
                                          <p:val>
                                            <p:fltVal val="0"/>
                                          </p:val>
                                        </p:tav>
                                        <p:tav tm="100000">
                                          <p:val>
                                            <p:strVal val="#ppt_w"/>
                                          </p:val>
                                        </p:tav>
                                      </p:tavLst>
                                    </p:anim>
                                    <p:anim calcmode="lin" valueType="num">
                                      <p:cBhvr>
                                        <p:cTn id="19" dur="500" fill="hold"/>
                                        <p:tgtEl>
                                          <p:spTgt spid="10"/>
                                        </p:tgtEl>
                                        <p:attrNameLst>
                                          <p:attrName>ppt_h</p:attrName>
                                        </p:attrNameLst>
                                      </p:cBhvr>
                                      <p:tavLst>
                                        <p:tav tm="0">
                                          <p:val>
                                            <p:fltVal val="0"/>
                                          </p:val>
                                        </p:tav>
                                        <p:tav tm="100000">
                                          <p:val>
                                            <p:strVal val="#ppt_h"/>
                                          </p:val>
                                        </p:tav>
                                      </p:tavLst>
                                    </p:anim>
                                    <p:animEffect transition="in" filter="fade">
                                      <p:cBhvr>
                                        <p:cTn id="20" dur="500"/>
                                        <p:tgtEl>
                                          <p:spTgt spid="10"/>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wipe(left)">
                                      <p:cBhvr>
                                        <p:cTn id="24" dur="500"/>
                                        <p:tgtEl>
                                          <p:spTgt spid="24"/>
                                        </p:tgtEl>
                                      </p:cBhvr>
                                    </p:animEffect>
                                  </p:childTnLst>
                                </p:cTn>
                              </p:par>
                              <p:par>
                                <p:cTn id="25" presetID="22" presetClass="entr" presetSubtype="2"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wipe(right)">
                                      <p:cBhvr>
                                        <p:cTn id="27" dur="500"/>
                                        <p:tgtEl>
                                          <p:spTgt spid="21"/>
                                        </p:tgtEl>
                                      </p:cBhvr>
                                    </p:animEffect>
                                  </p:childTnLst>
                                </p:cTn>
                              </p:par>
                              <p:par>
                                <p:cTn id="28" presetID="22" presetClass="entr" presetSubtype="2" fill="hold" nodeType="with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wipe(right)">
                                      <p:cBhvr>
                                        <p:cTn id="30" dur="500"/>
                                        <p:tgtEl>
                                          <p:spTgt spid="27"/>
                                        </p:tgtEl>
                                      </p:cBhvr>
                                    </p:animEffect>
                                  </p:childTnLst>
                                </p:cTn>
                              </p:par>
                              <p:par>
                                <p:cTn id="31" presetID="22" presetClass="entr" presetSubtype="8"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wipe(left)">
                                      <p:cBhvr>
                                        <p:cTn id="33" dur="500"/>
                                        <p:tgtEl>
                                          <p:spTgt spid="30"/>
                                        </p:tgtEl>
                                      </p:cBhvr>
                                    </p:animEffect>
                                  </p:childTnLst>
                                </p:cTn>
                              </p:par>
                              <p:par>
                                <p:cTn id="34" presetID="22" presetClass="entr" presetSubtype="1" fill="hold"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wipe(up)">
                                      <p:cBhvr>
                                        <p:cTn id="36" dur="500"/>
                                        <p:tgtEl>
                                          <p:spTgt spid="33"/>
                                        </p:tgtEl>
                                      </p:cBhvr>
                                    </p:animEffect>
                                  </p:childTnLst>
                                </p:cTn>
                              </p:par>
                            </p:childTnLst>
                          </p:cTn>
                        </p:par>
                        <p:par>
                          <p:cTn id="37" fill="hold">
                            <p:stCondLst>
                              <p:cond delay="2500"/>
                            </p:stCondLst>
                            <p:childTnLst>
                              <p:par>
                                <p:cTn id="38" presetID="53" presetClass="entr" presetSubtype="16" fill="hold" nodeType="afterEffect">
                                  <p:stCondLst>
                                    <p:cond delay="0"/>
                                  </p:stCondLst>
                                  <p:childTnLst>
                                    <p:set>
                                      <p:cBhvr>
                                        <p:cTn id="39" dur="1" fill="hold">
                                          <p:stCondLst>
                                            <p:cond delay="0"/>
                                          </p:stCondLst>
                                        </p:cTn>
                                        <p:tgtEl>
                                          <p:spTgt spid="16"/>
                                        </p:tgtEl>
                                        <p:attrNameLst>
                                          <p:attrName>style.visibility</p:attrName>
                                        </p:attrNameLst>
                                      </p:cBhvr>
                                      <p:to>
                                        <p:strVal val="visible"/>
                                      </p:to>
                                    </p:set>
                                    <p:anim calcmode="lin" valueType="num">
                                      <p:cBhvr>
                                        <p:cTn id="40" dur="500" fill="hold"/>
                                        <p:tgtEl>
                                          <p:spTgt spid="16"/>
                                        </p:tgtEl>
                                        <p:attrNameLst>
                                          <p:attrName>ppt_w</p:attrName>
                                        </p:attrNameLst>
                                      </p:cBhvr>
                                      <p:tavLst>
                                        <p:tav tm="0">
                                          <p:val>
                                            <p:fltVal val="0"/>
                                          </p:val>
                                        </p:tav>
                                        <p:tav tm="100000">
                                          <p:val>
                                            <p:strVal val="#ppt_w"/>
                                          </p:val>
                                        </p:tav>
                                      </p:tavLst>
                                    </p:anim>
                                    <p:anim calcmode="lin" valueType="num">
                                      <p:cBhvr>
                                        <p:cTn id="41" dur="500" fill="hold"/>
                                        <p:tgtEl>
                                          <p:spTgt spid="16"/>
                                        </p:tgtEl>
                                        <p:attrNameLst>
                                          <p:attrName>ppt_h</p:attrName>
                                        </p:attrNameLst>
                                      </p:cBhvr>
                                      <p:tavLst>
                                        <p:tav tm="0">
                                          <p:val>
                                            <p:fltVal val="0"/>
                                          </p:val>
                                        </p:tav>
                                        <p:tav tm="100000">
                                          <p:val>
                                            <p:strVal val="#ppt_h"/>
                                          </p:val>
                                        </p:tav>
                                      </p:tavLst>
                                    </p:anim>
                                    <p:animEffect transition="in" filter="fade">
                                      <p:cBhvr>
                                        <p:cTn id="42" dur="500"/>
                                        <p:tgtEl>
                                          <p:spTgt spid="16"/>
                                        </p:tgtEl>
                                      </p:cBhvr>
                                    </p:animEffect>
                                  </p:childTnLst>
                                </p:cTn>
                              </p:par>
                              <p:par>
                                <p:cTn id="43" presetID="53" presetClass="entr" presetSubtype="16" fill="hold" nodeType="withEffect">
                                  <p:stCondLst>
                                    <p:cond delay="0"/>
                                  </p:stCondLst>
                                  <p:childTnLst>
                                    <p:set>
                                      <p:cBhvr>
                                        <p:cTn id="44" dur="1" fill="hold">
                                          <p:stCondLst>
                                            <p:cond delay="0"/>
                                          </p:stCondLst>
                                        </p:cTn>
                                        <p:tgtEl>
                                          <p:spTgt spid="19"/>
                                        </p:tgtEl>
                                        <p:attrNameLst>
                                          <p:attrName>style.visibility</p:attrName>
                                        </p:attrNameLst>
                                      </p:cBhvr>
                                      <p:to>
                                        <p:strVal val="visible"/>
                                      </p:to>
                                    </p:set>
                                    <p:anim calcmode="lin" valueType="num">
                                      <p:cBhvr>
                                        <p:cTn id="45" dur="500" fill="hold"/>
                                        <p:tgtEl>
                                          <p:spTgt spid="19"/>
                                        </p:tgtEl>
                                        <p:attrNameLst>
                                          <p:attrName>ppt_w</p:attrName>
                                        </p:attrNameLst>
                                      </p:cBhvr>
                                      <p:tavLst>
                                        <p:tav tm="0">
                                          <p:val>
                                            <p:fltVal val="0"/>
                                          </p:val>
                                        </p:tav>
                                        <p:tav tm="100000">
                                          <p:val>
                                            <p:strVal val="#ppt_w"/>
                                          </p:val>
                                        </p:tav>
                                      </p:tavLst>
                                    </p:anim>
                                    <p:anim calcmode="lin" valueType="num">
                                      <p:cBhvr>
                                        <p:cTn id="46" dur="500" fill="hold"/>
                                        <p:tgtEl>
                                          <p:spTgt spid="19"/>
                                        </p:tgtEl>
                                        <p:attrNameLst>
                                          <p:attrName>ppt_h</p:attrName>
                                        </p:attrNameLst>
                                      </p:cBhvr>
                                      <p:tavLst>
                                        <p:tav tm="0">
                                          <p:val>
                                            <p:fltVal val="0"/>
                                          </p:val>
                                        </p:tav>
                                        <p:tav tm="100000">
                                          <p:val>
                                            <p:strVal val="#ppt_h"/>
                                          </p:val>
                                        </p:tav>
                                      </p:tavLst>
                                    </p:anim>
                                    <p:animEffect transition="in" filter="fade">
                                      <p:cBhvr>
                                        <p:cTn id="47" dur="500"/>
                                        <p:tgtEl>
                                          <p:spTgt spid="19"/>
                                        </p:tgtEl>
                                      </p:cBhvr>
                                    </p:animEffect>
                                  </p:childTnLst>
                                </p:cTn>
                              </p:par>
                              <p:par>
                                <p:cTn id="48" presetID="53" presetClass="entr" presetSubtype="16" fill="hold" nodeType="with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p:cTn id="50" dur="500" fill="hold"/>
                                        <p:tgtEl>
                                          <p:spTgt spid="18"/>
                                        </p:tgtEl>
                                        <p:attrNameLst>
                                          <p:attrName>ppt_w</p:attrName>
                                        </p:attrNameLst>
                                      </p:cBhvr>
                                      <p:tavLst>
                                        <p:tav tm="0">
                                          <p:val>
                                            <p:fltVal val="0"/>
                                          </p:val>
                                        </p:tav>
                                        <p:tav tm="100000">
                                          <p:val>
                                            <p:strVal val="#ppt_w"/>
                                          </p:val>
                                        </p:tav>
                                      </p:tavLst>
                                    </p:anim>
                                    <p:anim calcmode="lin" valueType="num">
                                      <p:cBhvr>
                                        <p:cTn id="51" dur="500" fill="hold"/>
                                        <p:tgtEl>
                                          <p:spTgt spid="18"/>
                                        </p:tgtEl>
                                        <p:attrNameLst>
                                          <p:attrName>ppt_h</p:attrName>
                                        </p:attrNameLst>
                                      </p:cBhvr>
                                      <p:tavLst>
                                        <p:tav tm="0">
                                          <p:val>
                                            <p:fltVal val="0"/>
                                          </p:val>
                                        </p:tav>
                                        <p:tav tm="100000">
                                          <p:val>
                                            <p:strVal val="#ppt_h"/>
                                          </p:val>
                                        </p:tav>
                                      </p:tavLst>
                                    </p:anim>
                                    <p:animEffect transition="in" filter="fade">
                                      <p:cBhvr>
                                        <p:cTn id="52" dur="500"/>
                                        <p:tgtEl>
                                          <p:spTgt spid="18"/>
                                        </p:tgtEl>
                                      </p:cBhvr>
                                    </p:animEffect>
                                  </p:childTnLst>
                                </p:cTn>
                              </p:par>
                              <p:par>
                                <p:cTn id="53" presetID="53" presetClass="entr" presetSubtype="16" fill="hold" nodeType="withEffect">
                                  <p:stCondLst>
                                    <p:cond delay="0"/>
                                  </p:stCondLst>
                                  <p:childTnLst>
                                    <p:set>
                                      <p:cBhvr>
                                        <p:cTn id="54" dur="1" fill="hold">
                                          <p:stCondLst>
                                            <p:cond delay="0"/>
                                          </p:stCondLst>
                                        </p:cTn>
                                        <p:tgtEl>
                                          <p:spTgt spid="20"/>
                                        </p:tgtEl>
                                        <p:attrNameLst>
                                          <p:attrName>style.visibility</p:attrName>
                                        </p:attrNameLst>
                                      </p:cBhvr>
                                      <p:to>
                                        <p:strVal val="visible"/>
                                      </p:to>
                                    </p:set>
                                    <p:anim calcmode="lin" valueType="num">
                                      <p:cBhvr>
                                        <p:cTn id="55" dur="500" fill="hold"/>
                                        <p:tgtEl>
                                          <p:spTgt spid="20"/>
                                        </p:tgtEl>
                                        <p:attrNameLst>
                                          <p:attrName>ppt_w</p:attrName>
                                        </p:attrNameLst>
                                      </p:cBhvr>
                                      <p:tavLst>
                                        <p:tav tm="0">
                                          <p:val>
                                            <p:fltVal val="0"/>
                                          </p:val>
                                        </p:tav>
                                        <p:tav tm="100000">
                                          <p:val>
                                            <p:strVal val="#ppt_w"/>
                                          </p:val>
                                        </p:tav>
                                      </p:tavLst>
                                    </p:anim>
                                    <p:anim calcmode="lin" valueType="num">
                                      <p:cBhvr>
                                        <p:cTn id="56" dur="500" fill="hold"/>
                                        <p:tgtEl>
                                          <p:spTgt spid="20"/>
                                        </p:tgtEl>
                                        <p:attrNameLst>
                                          <p:attrName>ppt_h</p:attrName>
                                        </p:attrNameLst>
                                      </p:cBhvr>
                                      <p:tavLst>
                                        <p:tav tm="0">
                                          <p:val>
                                            <p:fltVal val="0"/>
                                          </p:val>
                                        </p:tav>
                                        <p:tav tm="100000">
                                          <p:val>
                                            <p:strVal val="#ppt_h"/>
                                          </p:val>
                                        </p:tav>
                                      </p:tavLst>
                                    </p:anim>
                                    <p:animEffect transition="in" filter="fade">
                                      <p:cBhvr>
                                        <p:cTn id="57" dur="500"/>
                                        <p:tgtEl>
                                          <p:spTgt spid="20"/>
                                        </p:tgtEl>
                                      </p:cBhvr>
                                    </p:animEffect>
                                  </p:childTnLst>
                                </p:cTn>
                              </p:par>
                              <p:par>
                                <p:cTn id="58" presetID="53" presetClass="entr" presetSubtype="16" fill="hold" nodeType="withEffect">
                                  <p:stCondLst>
                                    <p:cond delay="0"/>
                                  </p:stCondLst>
                                  <p:childTnLst>
                                    <p:set>
                                      <p:cBhvr>
                                        <p:cTn id="59" dur="1" fill="hold">
                                          <p:stCondLst>
                                            <p:cond delay="0"/>
                                          </p:stCondLst>
                                        </p:cTn>
                                        <p:tgtEl>
                                          <p:spTgt spid="17"/>
                                        </p:tgtEl>
                                        <p:attrNameLst>
                                          <p:attrName>style.visibility</p:attrName>
                                        </p:attrNameLst>
                                      </p:cBhvr>
                                      <p:to>
                                        <p:strVal val="visible"/>
                                      </p:to>
                                    </p:set>
                                    <p:anim calcmode="lin" valueType="num">
                                      <p:cBhvr>
                                        <p:cTn id="60" dur="500" fill="hold"/>
                                        <p:tgtEl>
                                          <p:spTgt spid="17"/>
                                        </p:tgtEl>
                                        <p:attrNameLst>
                                          <p:attrName>ppt_w</p:attrName>
                                        </p:attrNameLst>
                                      </p:cBhvr>
                                      <p:tavLst>
                                        <p:tav tm="0">
                                          <p:val>
                                            <p:fltVal val="0"/>
                                          </p:val>
                                        </p:tav>
                                        <p:tav tm="100000">
                                          <p:val>
                                            <p:strVal val="#ppt_w"/>
                                          </p:val>
                                        </p:tav>
                                      </p:tavLst>
                                    </p:anim>
                                    <p:anim calcmode="lin" valueType="num">
                                      <p:cBhvr>
                                        <p:cTn id="61" dur="500" fill="hold"/>
                                        <p:tgtEl>
                                          <p:spTgt spid="17"/>
                                        </p:tgtEl>
                                        <p:attrNameLst>
                                          <p:attrName>ppt_h</p:attrName>
                                        </p:attrNameLst>
                                      </p:cBhvr>
                                      <p:tavLst>
                                        <p:tav tm="0">
                                          <p:val>
                                            <p:fltVal val="0"/>
                                          </p:val>
                                        </p:tav>
                                        <p:tav tm="100000">
                                          <p:val>
                                            <p:strVal val="#ppt_h"/>
                                          </p:val>
                                        </p:tav>
                                      </p:tavLst>
                                    </p:anim>
                                    <p:animEffect transition="in" filter="fade">
                                      <p:cBhvr>
                                        <p:cTn id="62" dur="500"/>
                                        <p:tgtEl>
                                          <p:spTgt spid="17"/>
                                        </p:tgtEl>
                                      </p:cBhvr>
                                    </p:animEffect>
                                  </p:childTnLst>
                                </p:cTn>
                              </p:par>
                            </p:childTnLst>
                          </p:cTn>
                        </p:par>
                        <p:par>
                          <p:cTn id="63" fill="hold">
                            <p:stCondLst>
                              <p:cond delay="3000"/>
                            </p:stCondLst>
                            <p:childTnLst>
                              <p:par>
                                <p:cTn id="64" presetID="12" presetClass="entr" presetSubtype="1" fill="hold" grpId="0" nodeType="afterEffect">
                                  <p:stCondLst>
                                    <p:cond delay="0"/>
                                  </p:stCondLst>
                                  <p:childTnLst>
                                    <p:set>
                                      <p:cBhvr>
                                        <p:cTn id="65" dur="1" fill="hold">
                                          <p:stCondLst>
                                            <p:cond delay="0"/>
                                          </p:stCondLst>
                                        </p:cTn>
                                        <p:tgtEl>
                                          <p:spTgt spid="37"/>
                                        </p:tgtEl>
                                        <p:attrNameLst>
                                          <p:attrName>style.visibility</p:attrName>
                                        </p:attrNameLst>
                                      </p:cBhvr>
                                      <p:to>
                                        <p:strVal val="visible"/>
                                      </p:to>
                                    </p:set>
                                    <p:anim calcmode="lin" valueType="num">
                                      <p:cBhvr additive="base">
                                        <p:cTn id="66" dur="500"/>
                                        <p:tgtEl>
                                          <p:spTgt spid="37"/>
                                        </p:tgtEl>
                                        <p:attrNameLst>
                                          <p:attrName>ppt_y</p:attrName>
                                        </p:attrNameLst>
                                      </p:cBhvr>
                                      <p:tavLst>
                                        <p:tav tm="0">
                                          <p:val>
                                            <p:strVal val="#ppt_y-#ppt_h*1.125000"/>
                                          </p:val>
                                        </p:tav>
                                        <p:tav tm="100000">
                                          <p:val>
                                            <p:strVal val="#ppt_y"/>
                                          </p:val>
                                        </p:tav>
                                      </p:tavLst>
                                    </p:anim>
                                    <p:animEffect transition="in" filter="wipe(down)">
                                      <p:cBhvr>
                                        <p:cTn id="67" dur="500"/>
                                        <p:tgtEl>
                                          <p:spTgt spid="37"/>
                                        </p:tgtEl>
                                      </p:cBhvr>
                                    </p:animEffect>
                                  </p:childTnLst>
                                </p:cTn>
                              </p:par>
                              <p:par>
                                <p:cTn id="68" presetID="12" presetClass="entr" presetSubtype="1" fill="hold" grpId="0" nodeType="withEffect">
                                  <p:stCondLst>
                                    <p:cond delay="0"/>
                                  </p:stCondLst>
                                  <p:childTnLst>
                                    <p:set>
                                      <p:cBhvr>
                                        <p:cTn id="69" dur="1" fill="hold">
                                          <p:stCondLst>
                                            <p:cond delay="0"/>
                                          </p:stCondLst>
                                        </p:cTn>
                                        <p:tgtEl>
                                          <p:spTgt spid="38"/>
                                        </p:tgtEl>
                                        <p:attrNameLst>
                                          <p:attrName>style.visibility</p:attrName>
                                        </p:attrNameLst>
                                      </p:cBhvr>
                                      <p:to>
                                        <p:strVal val="visible"/>
                                      </p:to>
                                    </p:set>
                                    <p:anim calcmode="lin" valueType="num">
                                      <p:cBhvr additive="base">
                                        <p:cTn id="70" dur="500"/>
                                        <p:tgtEl>
                                          <p:spTgt spid="38"/>
                                        </p:tgtEl>
                                        <p:attrNameLst>
                                          <p:attrName>ppt_y</p:attrName>
                                        </p:attrNameLst>
                                      </p:cBhvr>
                                      <p:tavLst>
                                        <p:tav tm="0">
                                          <p:val>
                                            <p:strVal val="#ppt_y-#ppt_h*1.125000"/>
                                          </p:val>
                                        </p:tav>
                                        <p:tav tm="100000">
                                          <p:val>
                                            <p:strVal val="#ppt_y"/>
                                          </p:val>
                                        </p:tav>
                                      </p:tavLst>
                                    </p:anim>
                                    <p:animEffect transition="in" filter="wipe(down)">
                                      <p:cBhvr>
                                        <p:cTn id="71" dur="500"/>
                                        <p:tgtEl>
                                          <p:spTgt spid="38"/>
                                        </p:tgtEl>
                                      </p:cBhvr>
                                    </p:animEffect>
                                  </p:childTnLst>
                                </p:cTn>
                              </p:par>
                              <p:par>
                                <p:cTn id="72" presetID="12" presetClass="entr" presetSubtype="1" fill="hold" grpId="0" nodeType="withEffect">
                                  <p:stCondLst>
                                    <p:cond delay="0"/>
                                  </p:stCondLst>
                                  <p:childTnLst>
                                    <p:set>
                                      <p:cBhvr>
                                        <p:cTn id="73" dur="1" fill="hold">
                                          <p:stCondLst>
                                            <p:cond delay="0"/>
                                          </p:stCondLst>
                                        </p:cTn>
                                        <p:tgtEl>
                                          <p:spTgt spid="34"/>
                                        </p:tgtEl>
                                        <p:attrNameLst>
                                          <p:attrName>style.visibility</p:attrName>
                                        </p:attrNameLst>
                                      </p:cBhvr>
                                      <p:to>
                                        <p:strVal val="visible"/>
                                      </p:to>
                                    </p:set>
                                    <p:anim calcmode="lin" valueType="num">
                                      <p:cBhvr additive="base">
                                        <p:cTn id="74" dur="500"/>
                                        <p:tgtEl>
                                          <p:spTgt spid="34"/>
                                        </p:tgtEl>
                                        <p:attrNameLst>
                                          <p:attrName>ppt_y</p:attrName>
                                        </p:attrNameLst>
                                      </p:cBhvr>
                                      <p:tavLst>
                                        <p:tav tm="0">
                                          <p:val>
                                            <p:strVal val="#ppt_y-#ppt_h*1.125000"/>
                                          </p:val>
                                        </p:tav>
                                        <p:tav tm="100000">
                                          <p:val>
                                            <p:strVal val="#ppt_y"/>
                                          </p:val>
                                        </p:tav>
                                      </p:tavLst>
                                    </p:anim>
                                    <p:animEffect transition="in" filter="wipe(down)">
                                      <p:cBhvr>
                                        <p:cTn id="75" dur="500"/>
                                        <p:tgtEl>
                                          <p:spTgt spid="34"/>
                                        </p:tgtEl>
                                      </p:cBhvr>
                                    </p:animEffect>
                                  </p:childTnLst>
                                </p:cTn>
                              </p:par>
                              <p:par>
                                <p:cTn id="76" presetID="12" presetClass="entr" presetSubtype="1" fill="hold" grpId="0" nodeType="withEffect">
                                  <p:stCondLst>
                                    <p:cond delay="0"/>
                                  </p:stCondLst>
                                  <p:childTnLst>
                                    <p:set>
                                      <p:cBhvr>
                                        <p:cTn id="77" dur="1" fill="hold">
                                          <p:stCondLst>
                                            <p:cond delay="0"/>
                                          </p:stCondLst>
                                        </p:cTn>
                                        <p:tgtEl>
                                          <p:spTgt spid="36"/>
                                        </p:tgtEl>
                                        <p:attrNameLst>
                                          <p:attrName>style.visibility</p:attrName>
                                        </p:attrNameLst>
                                      </p:cBhvr>
                                      <p:to>
                                        <p:strVal val="visible"/>
                                      </p:to>
                                    </p:set>
                                    <p:anim calcmode="lin" valueType="num">
                                      <p:cBhvr additive="base">
                                        <p:cTn id="78" dur="500"/>
                                        <p:tgtEl>
                                          <p:spTgt spid="36"/>
                                        </p:tgtEl>
                                        <p:attrNameLst>
                                          <p:attrName>ppt_y</p:attrName>
                                        </p:attrNameLst>
                                      </p:cBhvr>
                                      <p:tavLst>
                                        <p:tav tm="0">
                                          <p:val>
                                            <p:strVal val="#ppt_y-#ppt_h*1.125000"/>
                                          </p:val>
                                        </p:tav>
                                        <p:tav tm="100000">
                                          <p:val>
                                            <p:strVal val="#ppt_y"/>
                                          </p:val>
                                        </p:tav>
                                      </p:tavLst>
                                    </p:anim>
                                    <p:animEffect transition="in" filter="wipe(down)">
                                      <p:cBhvr>
                                        <p:cTn id="79" dur="500"/>
                                        <p:tgtEl>
                                          <p:spTgt spid="36"/>
                                        </p:tgtEl>
                                      </p:cBhvr>
                                    </p:animEffect>
                                  </p:childTnLst>
                                </p:cTn>
                              </p:par>
                              <p:par>
                                <p:cTn id="80" presetID="12" presetClass="entr" presetSubtype="1" fill="hold" grpId="0" nodeType="withEffect">
                                  <p:stCondLst>
                                    <p:cond delay="0"/>
                                  </p:stCondLst>
                                  <p:childTnLst>
                                    <p:set>
                                      <p:cBhvr>
                                        <p:cTn id="81" dur="1" fill="hold">
                                          <p:stCondLst>
                                            <p:cond delay="0"/>
                                          </p:stCondLst>
                                        </p:cTn>
                                        <p:tgtEl>
                                          <p:spTgt spid="39"/>
                                        </p:tgtEl>
                                        <p:attrNameLst>
                                          <p:attrName>style.visibility</p:attrName>
                                        </p:attrNameLst>
                                      </p:cBhvr>
                                      <p:to>
                                        <p:strVal val="visible"/>
                                      </p:to>
                                    </p:set>
                                    <p:anim calcmode="lin" valueType="num">
                                      <p:cBhvr additive="base">
                                        <p:cTn id="82" dur="500"/>
                                        <p:tgtEl>
                                          <p:spTgt spid="39"/>
                                        </p:tgtEl>
                                        <p:attrNameLst>
                                          <p:attrName>ppt_y</p:attrName>
                                        </p:attrNameLst>
                                      </p:cBhvr>
                                      <p:tavLst>
                                        <p:tav tm="0">
                                          <p:val>
                                            <p:strVal val="#ppt_y-#ppt_h*1.125000"/>
                                          </p:val>
                                        </p:tav>
                                        <p:tav tm="100000">
                                          <p:val>
                                            <p:strVal val="#ppt_y"/>
                                          </p:val>
                                        </p:tav>
                                      </p:tavLst>
                                    </p:anim>
                                    <p:animEffect transition="in" filter="wipe(down)">
                                      <p:cBhvr>
                                        <p:cTn id="8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P spid="37" grpId="0"/>
      <p:bldP spid="38" grpId="0"/>
      <p:bldP spid="3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147cbc5e-caa6-499a-9ad6-ff617d5941d4">
            <a:extLst>
              <a:ext uri="{FF2B5EF4-FFF2-40B4-BE49-F238E27FC236}">
                <a16:creationId xmlns:a16="http://schemas.microsoft.com/office/drawing/2014/main" id="{86B22B77-37AD-4B7B-AD6B-E93BF43DCAE5}"/>
              </a:ext>
            </a:extLst>
          </p:cNvPr>
          <p:cNvGrpSpPr>
            <a:grpSpLocks noChangeAspect="1"/>
          </p:cNvGrpSpPr>
          <p:nvPr/>
        </p:nvGrpSpPr>
        <p:grpSpPr>
          <a:xfrm>
            <a:off x="3608731" y="2757558"/>
            <a:ext cx="4974543" cy="2557100"/>
            <a:chOff x="2886074" y="1936024"/>
            <a:chExt cx="6410326" cy="3295145"/>
          </a:xfrm>
        </p:grpSpPr>
        <p:sp>
          <p:nvSpPr>
            <p:cNvPr id="3" name="Freeform: Shape 3">
              <a:extLst>
                <a:ext uri="{FF2B5EF4-FFF2-40B4-BE49-F238E27FC236}">
                  <a16:creationId xmlns:a16="http://schemas.microsoft.com/office/drawing/2014/main" id="{5E7ED7BA-4297-4F2D-87F1-060398A3106B}"/>
                </a:ext>
              </a:extLst>
            </p:cNvPr>
            <p:cNvSpPr/>
            <p:nvPr/>
          </p:nvSpPr>
          <p:spPr>
            <a:xfrm>
              <a:off x="3352800" y="4509653"/>
              <a:ext cx="914400" cy="721516"/>
            </a:xfrm>
            <a:custGeom>
              <a:avLst/>
              <a:gdLst>
                <a:gd name="connsiteX0" fmla="*/ 914400 w 914400"/>
                <a:gd name="connsiteY0" fmla="*/ 0 h 721516"/>
                <a:gd name="connsiteX1" fmla="*/ 914400 w 914400"/>
                <a:gd name="connsiteY1" fmla="*/ 721516 h 721516"/>
                <a:gd name="connsiteX2" fmla="*/ 0 w 914400"/>
                <a:gd name="connsiteY2" fmla="*/ 721516 h 721516"/>
                <a:gd name="connsiteX3" fmla="*/ 806637 w 914400"/>
                <a:gd name="connsiteY3" fmla="*/ 115049 h 721516"/>
              </a:gdLst>
              <a:ahLst/>
              <a:cxnLst>
                <a:cxn ang="0">
                  <a:pos x="connsiteX0" y="connsiteY0"/>
                </a:cxn>
                <a:cxn ang="0">
                  <a:pos x="connsiteX1" y="connsiteY1"/>
                </a:cxn>
                <a:cxn ang="0">
                  <a:pos x="connsiteX2" y="connsiteY2"/>
                </a:cxn>
                <a:cxn ang="0">
                  <a:pos x="connsiteX3" y="connsiteY3"/>
                </a:cxn>
              </a:cxnLst>
              <a:rect l="l" t="t" r="r" b="b"/>
              <a:pathLst>
                <a:path w="914400" h="721516">
                  <a:moveTo>
                    <a:pt x="914400" y="0"/>
                  </a:moveTo>
                  <a:lnTo>
                    <a:pt x="914400" y="721516"/>
                  </a:lnTo>
                  <a:lnTo>
                    <a:pt x="0" y="721516"/>
                  </a:lnTo>
                  <a:cubicBezTo>
                    <a:pt x="319035" y="544894"/>
                    <a:pt x="582726" y="336725"/>
                    <a:pt x="806637" y="115049"/>
                  </a:cubicBezTo>
                  <a:close/>
                </a:path>
              </a:pathLst>
            </a:cu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 name="Freeform: Shape 4">
              <a:extLst>
                <a:ext uri="{FF2B5EF4-FFF2-40B4-BE49-F238E27FC236}">
                  <a16:creationId xmlns:a16="http://schemas.microsoft.com/office/drawing/2014/main" id="{D21C671D-0F86-4CBC-B99F-81D6CDECE99E}"/>
                </a:ext>
              </a:extLst>
            </p:cNvPr>
            <p:cNvSpPr/>
            <p:nvPr/>
          </p:nvSpPr>
          <p:spPr>
            <a:xfrm>
              <a:off x="4267200" y="3227525"/>
              <a:ext cx="914400" cy="2003644"/>
            </a:xfrm>
            <a:custGeom>
              <a:avLst/>
              <a:gdLst>
                <a:gd name="connsiteX0" fmla="*/ 914400 w 914400"/>
                <a:gd name="connsiteY0" fmla="*/ 0 h 2003644"/>
                <a:gd name="connsiteX1" fmla="*/ 914400 w 914400"/>
                <a:gd name="connsiteY1" fmla="*/ 2003644 h 2003644"/>
                <a:gd name="connsiteX2" fmla="*/ 0 w 914400"/>
                <a:gd name="connsiteY2" fmla="*/ 2003644 h 2003644"/>
                <a:gd name="connsiteX3" fmla="*/ 0 w 914400"/>
                <a:gd name="connsiteY3" fmla="*/ 1282128 h 2003644"/>
                <a:gd name="connsiteX4" fmla="*/ 103466 w 914400"/>
                <a:gd name="connsiteY4" fmla="*/ 1171666 h 2003644"/>
                <a:gd name="connsiteX5" fmla="*/ 882888 w 914400"/>
                <a:gd name="connsiteY5" fmla="*/ 49346 h 2003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 h="2003644">
                  <a:moveTo>
                    <a:pt x="914400" y="0"/>
                  </a:moveTo>
                  <a:lnTo>
                    <a:pt x="914400" y="2003644"/>
                  </a:lnTo>
                  <a:lnTo>
                    <a:pt x="0" y="2003644"/>
                  </a:lnTo>
                  <a:lnTo>
                    <a:pt x="0" y="1282128"/>
                  </a:lnTo>
                  <a:lnTo>
                    <a:pt x="103466" y="1171666"/>
                  </a:lnTo>
                  <a:cubicBezTo>
                    <a:pt x="435336" y="790538"/>
                    <a:pt x="671123" y="388593"/>
                    <a:pt x="882888" y="49346"/>
                  </a:cubicBezTo>
                  <a:close/>
                </a:path>
              </a:pathLst>
            </a:cu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 name="-Freeform: Shape 5">
              <a:extLst>
                <a:ext uri="{FF2B5EF4-FFF2-40B4-BE49-F238E27FC236}">
                  <a16:creationId xmlns:a16="http://schemas.microsoft.com/office/drawing/2014/main" id="{F7E7EA5E-4AEA-4660-BD61-3B433295F0C7}"/>
                </a:ext>
              </a:extLst>
            </p:cNvPr>
            <p:cNvSpPr/>
            <p:nvPr/>
          </p:nvSpPr>
          <p:spPr>
            <a:xfrm>
              <a:off x="5181600" y="2449869"/>
              <a:ext cx="914400" cy="2781300"/>
            </a:xfrm>
            <a:custGeom>
              <a:avLst/>
              <a:gdLst>
                <a:gd name="connsiteX0" fmla="*/ 914400 w 914400"/>
                <a:gd name="connsiteY0" fmla="*/ 0 h 2781300"/>
                <a:gd name="connsiteX1" fmla="*/ 914400 w 914400"/>
                <a:gd name="connsiteY1" fmla="*/ 2781300 h 2781300"/>
                <a:gd name="connsiteX2" fmla="*/ 0 w 914400"/>
                <a:gd name="connsiteY2" fmla="*/ 2781300 h 2781300"/>
                <a:gd name="connsiteX3" fmla="*/ 0 w 914400"/>
                <a:gd name="connsiteY3" fmla="*/ 777656 h 2781300"/>
                <a:gd name="connsiteX4" fmla="*/ 93241 w 914400"/>
                <a:gd name="connsiteY4" fmla="*/ 631646 h 2781300"/>
                <a:gd name="connsiteX5" fmla="*/ 914400 w 914400"/>
                <a:gd name="connsiteY5" fmla="*/ 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 h="2781300">
                  <a:moveTo>
                    <a:pt x="914400" y="0"/>
                  </a:moveTo>
                  <a:lnTo>
                    <a:pt x="914400" y="2781300"/>
                  </a:lnTo>
                  <a:lnTo>
                    <a:pt x="0" y="2781300"/>
                  </a:lnTo>
                  <a:lnTo>
                    <a:pt x="0" y="777656"/>
                  </a:lnTo>
                  <a:lnTo>
                    <a:pt x="93241" y="631646"/>
                  </a:lnTo>
                  <a:cubicBezTo>
                    <a:pt x="339289" y="258654"/>
                    <a:pt x="571500" y="0"/>
                    <a:pt x="914400" y="0"/>
                  </a:cubicBezTo>
                  <a:close/>
                </a:path>
              </a:pathLst>
            </a:cu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 name="Freeform: Shape 6">
              <a:extLst>
                <a:ext uri="{FF2B5EF4-FFF2-40B4-BE49-F238E27FC236}">
                  <a16:creationId xmlns:a16="http://schemas.microsoft.com/office/drawing/2014/main" id="{8DBADFB3-DDE8-40D1-B415-A3C8494C6F0E}"/>
                </a:ext>
              </a:extLst>
            </p:cNvPr>
            <p:cNvSpPr/>
            <p:nvPr/>
          </p:nvSpPr>
          <p:spPr>
            <a:xfrm>
              <a:off x="6096000" y="2449869"/>
              <a:ext cx="914400" cy="2781300"/>
            </a:xfrm>
            <a:custGeom>
              <a:avLst/>
              <a:gdLst>
                <a:gd name="connsiteX0" fmla="*/ 0 w 914400"/>
                <a:gd name="connsiteY0" fmla="*/ 0 h 2781300"/>
                <a:gd name="connsiteX1" fmla="*/ 821159 w 914400"/>
                <a:gd name="connsiteY1" fmla="*/ 631646 h 2781300"/>
                <a:gd name="connsiteX2" fmla="*/ 914400 w 914400"/>
                <a:gd name="connsiteY2" fmla="*/ 777656 h 2781300"/>
                <a:gd name="connsiteX3" fmla="*/ 914400 w 914400"/>
                <a:gd name="connsiteY3" fmla="*/ 2781300 h 2781300"/>
                <a:gd name="connsiteX4" fmla="*/ 0 w 914400"/>
                <a:gd name="connsiteY4" fmla="*/ 2781300 h 2781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2781300">
                  <a:moveTo>
                    <a:pt x="0" y="0"/>
                  </a:moveTo>
                  <a:cubicBezTo>
                    <a:pt x="342900" y="0"/>
                    <a:pt x="575112" y="258654"/>
                    <a:pt x="821159" y="631646"/>
                  </a:cubicBezTo>
                  <a:lnTo>
                    <a:pt x="914400" y="777656"/>
                  </a:lnTo>
                  <a:lnTo>
                    <a:pt x="914400" y="2781300"/>
                  </a:lnTo>
                  <a:lnTo>
                    <a:pt x="0" y="2781300"/>
                  </a:lnTo>
                  <a:close/>
                </a:path>
              </a:pathLst>
            </a:cu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Freeform: Shape 7">
              <a:extLst>
                <a:ext uri="{FF2B5EF4-FFF2-40B4-BE49-F238E27FC236}">
                  <a16:creationId xmlns:a16="http://schemas.microsoft.com/office/drawing/2014/main" id="{388F44B2-DB5B-41E2-AD8E-EB4241801803}"/>
                </a:ext>
              </a:extLst>
            </p:cNvPr>
            <p:cNvSpPr/>
            <p:nvPr/>
          </p:nvSpPr>
          <p:spPr>
            <a:xfrm>
              <a:off x="7010400" y="3227525"/>
              <a:ext cx="914400" cy="2003644"/>
            </a:xfrm>
            <a:custGeom>
              <a:avLst/>
              <a:gdLst>
                <a:gd name="connsiteX0" fmla="*/ 0 w 914400"/>
                <a:gd name="connsiteY0" fmla="*/ 0 h 2003644"/>
                <a:gd name="connsiteX1" fmla="*/ 31512 w 914400"/>
                <a:gd name="connsiteY1" fmla="*/ 49346 h 2003644"/>
                <a:gd name="connsiteX2" fmla="*/ 810934 w 914400"/>
                <a:gd name="connsiteY2" fmla="*/ 1171666 h 2003644"/>
                <a:gd name="connsiteX3" fmla="*/ 914400 w 914400"/>
                <a:gd name="connsiteY3" fmla="*/ 1282128 h 2003644"/>
                <a:gd name="connsiteX4" fmla="*/ 914400 w 914400"/>
                <a:gd name="connsiteY4" fmla="*/ 2003644 h 2003644"/>
                <a:gd name="connsiteX5" fmla="*/ 0 w 914400"/>
                <a:gd name="connsiteY5" fmla="*/ 2003644 h 2003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 h="2003644">
                  <a:moveTo>
                    <a:pt x="0" y="0"/>
                  </a:moveTo>
                  <a:lnTo>
                    <a:pt x="31512" y="49346"/>
                  </a:lnTo>
                  <a:cubicBezTo>
                    <a:pt x="243278" y="388593"/>
                    <a:pt x="479064" y="790538"/>
                    <a:pt x="810934" y="1171666"/>
                  </a:cubicBezTo>
                  <a:lnTo>
                    <a:pt x="914400" y="1282128"/>
                  </a:lnTo>
                  <a:lnTo>
                    <a:pt x="914400" y="2003644"/>
                  </a:lnTo>
                  <a:lnTo>
                    <a:pt x="0" y="2003644"/>
                  </a:lnTo>
                  <a:close/>
                </a:path>
              </a:pathLst>
            </a:cu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 name="Freeform: Shape 8">
              <a:extLst>
                <a:ext uri="{FF2B5EF4-FFF2-40B4-BE49-F238E27FC236}">
                  <a16:creationId xmlns:a16="http://schemas.microsoft.com/office/drawing/2014/main" id="{81A08C13-A22B-43C8-A875-ACF3BACE05EF}"/>
                </a:ext>
              </a:extLst>
            </p:cNvPr>
            <p:cNvSpPr/>
            <p:nvPr/>
          </p:nvSpPr>
          <p:spPr>
            <a:xfrm>
              <a:off x="7924800" y="4509653"/>
              <a:ext cx="914400" cy="721516"/>
            </a:xfrm>
            <a:custGeom>
              <a:avLst/>
              <a:gdLst>
                <a:gd name="connsiteX0" fmla="*/ 0 w 914400"/>
                <a:gd name="connsiteY0" fmla="*/ 0 h 721516"/>
                <a:gd name="connsiteX1" fmla="*/ 107763 w 914400"/>
                <a:gd name="connsiteY1" fmla="*/ 115049 h 721516"/>
                <a:gd name="connsiteX2" fmla="*/ 914400 w 914400"/>
                <a:gd name="connsiteY2" fmla="*/ 721516 h 721516"/>
                <a:gd name="connsiteX3" fmla="*/ 0 w 914400"/>
                <a:gd name="connsiteY3" fmla="*/ 721516 h 721516"/>
              </a:gdLst>
              <a:ahLst/>
              <a:cxnLst>
                <a:cxn ang="0">
                  <a:pos x="connsiteX0" y="connsiteY0"/>
                </a:cxn>
                <a:cxn ang="0">
                  <a:pos x="connsiteX1" y="connsiteY1"/>
                </a:cxn>
                <a:cxn ang="0">
                  <a:pos x="connsiteX2" y="connsiteY2"/>
                </a:cxn>
                <a:cxn ang="0">
                  <a:pos x="connsiteX3" y="connsiteY3"/>
                </a:cxn>
              </a:cxnLst>
              <a:rect l="l" t="t" r="r" b="b"/>
              <a:pathLst>
                <a:path w="914400" h="721516">
                  <a:moveTo>
                    <a:pt x="0" y="0"/>
                  </a:moveTo>
                  <a:lnTo>
                    <a:pt x="107763" y="115049"/>
                  </a:lnTo>
                  <a:cubicBezTo>
                    <a:pt x="331675" y="336725"/>
                    <a:pt x="595365" y="544894"/>
                    <a:pt x="914400" y="721516"/>
                  </a:cubicBezTo>
                  <a:lnTo>
                    <a:pt x="0" y="721516"/>
                  </a:lnTo>
                  <a:close/>
                </a:path>
              </a:pathLst>
            </a:cu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 name="Oval 15">
              <a:extLst>
                <a:ext uri="{FF2B5EF4-FFF2-40B4-BE49-F238E27FC236}">
                  <a16:creationId xmlns:a16="http://schemas.microsoft.com/office/drawing/2014/main" id="{94F4B3D5-A261-4F7D-A370-C2D063FFA958}"/>
                </a:ext>
              </a:extLst>
            </p:cNvPr>
            <p:cNvSpPr/>
            <p:nvPr/>
          </p:nvSpPr>
          <p:spPr>
            <a:xfrm>
              <a:off x="8305799" y="4428690"/>
              <a:ext cx="161925" cy="161925"/>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0" name="Oval 16">
              <a:extLst>
                <a:ext uri="{FF2B5EF4-FFF2-40B4-BE49-F238E27FC236}">
                  <a16:creationId xmlns:a16="http://schemas.microsoft.com/office/drawing/2014/main" id="{E7C8D29C-08DC-4CE0-BC0D-4E5C9D47CFF7}"/>
                </a:ext>
              </a:extLst>
            </p:cNvPr>
            <p:cNvSpPr/>
            <p:nvPr/>
          </p:nvSpPr>
          <p:spPr>
            <a:xfrm>
              <a:off x="3733799" y="4428690"/>
              <a:ext cx="161925" cy="161925"/>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1" name="Oval 17">
              <a:extLst>
                <a:ext uri="{FF2B5EF4-FFF2-40B4-BE49-F238E27FC236}">
                  <a16:creationId xmlns:a16="http://schemas.microsoft.com/office/drawing/2014/main" id="{AACF6206-89C1-4897-B5B3-89EB1A35E4ED}"/>
                </a:ext>
              </a:extLst>
            </p:cNvPr>
            <p:cNvSpPr/>
            <p:nvPr/>
          </p:nvSpPr>
          <p:spPr>
            <a:xfrm>
              <a:off x="4643438" y="3250835"/>
              <a:ext cx="161925" cy="161925"/>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2" name="Oval 18">
              <a:extLst>
                <a:ext uri="{FF2B5EF4-FFF2-40B4-BE49-F238E27FC236}">
                  <a16:creationId xmlns:a16="http://schemas.microsoft.com/office/drawing/2014/main" id="{8404A8C2-6576-4D62-9701-3A647085E251}"/>
                </a:ext>
              </a:extLst>
            </p:cNvPr>
            <p:cNvSpPr/>
            <p:nvPr/>
          </p:nvSpPr>
          <p:spPr>
            <a:xfrm>
              <a:off x="5557837" y="2211239"/>
              <a:ext cx="161925" cy="161925"/>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3" name="Oval 19">
              <a:extLst>
                <a:ext uri="{FF2B5EF4-FFF2-40B4-BE49-F238E27FC236}">
                  <a16:creationId xmlns:a16="http://schemas.microsoft.com/office/drawing/2014/main" id="{FEC44D14-0D56-4D5A-856F-53939AC4EDF2}"/>
                </a:ext>
              </a:extLst>
            </p:cNvPr>
            <p:cNvSpPr/>
            <p:nvPr/>
          </p:nvSpPr>
          <p:spPr>
            <a:xfrm>
              <a:off x="6472237" y="2211239"/>
              <a:ext cx="161925" cy="161925"/>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Oval 20">
              <a:extLst>
                <a:ext uri="{FF2B5EF4-FFF2-40B4-BE49-F238E27FC236}">
                  <a16:creationId xmlns:a16="http://schemas.microsoft.com/office/drawing/2014/main" id="{1F03F1E5-028B-4745-B05E-3D05F7455296}"/>
                </a:ext>
              </a:extLst>
            </p:cNvPr>
            <p:cNvSpPr/>
            <p:nvPr/>
          </p:nvSpPr>
          <p:spPr>
            <a:xfrm>
              <a:off x="7386637" y="3250835"/>
              <a:ext cx="161925" cy="161925"/>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351">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cxnSp>
          <p:nvCxnSpPr>
            <p:cNvPr id="15" name="Straight Connector 21">
              <a:extLst>
                <a:ext uri="{FF2B5EF4-FFF2-40B4-BE49-F238E27FC236}">
                  <a16:creationId xmlns:a16="http://schemas.microsoft.com/office/drawing/2014/main" id="{9FADA0C9-DE38-41E5-B40A-7DA566CB1E77}"/>
                </a:ext>
              </a:extLst>
            </p:cNvPr>
            <p:cNvCxnSpPr/>
            <p:nvPr/>
          </p:nvCxnSpPr>
          <p:spPr>
            <a:xfrm>
              <a:off x="6553199" y="1964599"/>
              <a:ext cx="0" cy="182880"/>
            </a:xfrm>
            <a:prstGeom prst="line">
              <a:avLst/>
            </a:prstGeom>
            <a:ln>
              <a:solidFill>
                <a:srgbClr val="7F8C8D"/>
              </a:solidFill>
              <a:prstDash val="dash"/>
            </a:ln>
          </p:spPr>
          <p:style>
            <a:lnRef idx="1">
              <a:schemeClr val="accent1"/>
            </a:lnRef>
            <a:fillRef idx="0">
              <a:schemeClr val="accent1"/>
            </a:fillRef>
            <a:effectRef idx="0">
              <a:schemeClr val="accent1"/>
            </a:effectRef>
            <a:fontRef idx="minor">
              <a:schemeClr val="tx1"/>
            </a:fontRef>
          </p:style>
        </p:cxnSp>
        <p:cxnSp>
          <p:nvCxnSpPr>
            <p:cNvPr id="16" name="traight Connector 22">
              <a:extLst>
                <a:ext uri="{FF2B5EF4-FFF2-40B4-BE49-F238E27FC236}">
                  <a16:creationId xmlns:a16="http://schemas.microsoft.com/office/drawing/2014/main" id="{92A04D17-C713-40FD-B72C-502D67352FCD}"/>
                </a:ext>
              </a:extLst>
            </p:cNvPr>
            <p:cNvCxnSpPr/>
            <p:nvPr/>
          </p:nvCxnSpPr>
          <p:spPr>
            <a:xfrm>
              <a:off x="5629273" y="1964599"/>
              <a:ext cx="0" cy="182880"/>
            </a:xfrm>
            <a:prstGeom prst="line">
              <a:avLst/>
            </a:prstGeom>
            <a:ln>
              <a:solidFill>
                <a:srgbClr val="7F8C8D"/>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23">
              <a:extLst>
                <a:ext uri="{FF2B5EF4-FFF2-40B4-BE49-F238E27FC236}">
                  <a16:creationId xmlns:a16="http://schemas.microsoft.com/office/drawing/2014/main" id="{5AE900DD-2B5D-40BD-AFCE-6C4B17473A3B}"/>
                </a:ext>
              </a:extLst>
            </p:cNvPr>
            <p:cNvCxnSpPr/>
            <p:nvPr/>
          </p:nvCxnSpPr>
          <p:spPr>
            <a:xfrm>
              <a:off x="6553198" y="1936024"/>
              <a:ext cx="2743202" cy="0"/>
            </a:xfrm>
            <a:prstGeom prst="line">
              <a:avLst/>
            </a:prstGeom>
            <a:ln>
              <a:solidFill>
                <a:srgbClr val="7F8C8D"/>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8" name="Straight Connector 24">
              <a:extLst>
                <a:ext uri="{FF2B5EF4-FFF2-40B4-BE49-F238E27FC236}">
                  <a16:creationId xmlns:a16="http://schemas.microsoft.com/office/drawing/2014/main" id="{6213A4A1-1938-4BF1-81C7-143D3AA3868C}"/>
                </a:ext>
              </a:extLst>
            </p:cNvPr>
            <p:cNvCxnSpPr/>
            <p:nvPr/>
          </p:nvCxnSpPr>
          <p:spPr>
            <a:xfrm>
              <a:off x="2886074" y="1936024"/>
              <a:ext cx="2743199" cy="0"/>
            </a:xfrm>
            <a:prstGeom prst="line">
              <a:avLst/>
            </a:prstGeom>
            <a:ln>
              <a:solidFill>
                <a:srgbClr val="7F8C8D"/>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9" name="Straight Connector 25">
              <a:extLst>
                <a:ext uri="{FF2B5EF4-FFF2-40B4-BE49-F238E27FC236}">
                  <a16:creationId xmlns:a16="http://schemas.microsoft.com/office/drawing/2014/main" id="{EEB4D041-4CA4-460A-952F-84145E7225FB}"/>
                </a:ext>
              </a:extLst>
            </p:cNvPr>
            <p:cNvCxnSpPr/>
            <p:nvPr/>
          </p:nvCxnSpPr>
          <p:spPr>
            <a:xfrm>
              <a:off x="7458073" y="2993299"/>
              <a:ext cx="0" cy="182880"/>
            </a:xfrm>
            <a:prstGeom prst="line">
              <a:avLst/>
            </a:prstGeom>
            <a:ln>
              <a:solidFill>
                <a:srgbClr val="7F8C8D"/>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26">
              <a:extLst>
                <a:ext uri="{FF2B5EF4-FFF2-40B4-BE49-F238E27FC236}">
                  <a16:creationId xmlns:a16="http://schemas.microsoft.com/office/drawing/2014/main" id="{D8D77A7A-9E28-490F-8587-073B3CFDF59B}"/>
                </a:ext>
              </a:extLst>
            </p:cNvPr>
            <p:cNvCxnSpPr/>
            <p:nvPr/>
          </p:nvCxnSpPr>
          <p:spPr>
            <a:xfrm>
              <a:off x="4714873" y="2993299"/>
              <a:ext cx="0" cy="182880"/>
            </a:xfrm>
            <a:prstGeom prst="line">
              <a:avLst/>
            </a:prstGeom>
            <a:ln>
              <a:solidFill>
                <a:srgbClr val="7F8C8D"/>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7">
              <a:extLst>
                <a:ext uri="{FF2B5EF4-FFF2-40B4-BE49-F238E27FC236}">
                  <a16:creationId xmlns:a16="http://schemas.microsoft.com/office/drawing/2014/main" id="{48B798C8-4C81-45FF-AF71-9B503A5C390A}"/>
                </a:ext>
              </a:extLst>
            </p:cNvPr>
            <p:cNvCxnSpPr/>
            <p:nvPr/>
          </p:nvCxnSpPr>
          <p:spPr>
            <a:xfrm>
              <a:off x="7467599" y="2979011"/>
              <a:ext cx="1828801" cy="0"/>
            </a:xfrm>
            <a:prstGeom prst="line">
              <a:avLst/>
            </a:prstGeom>
            <a:ln>
              <a:solidFill>
                <a:srgbClr val="7F8C8D"/>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2" name="Straight Connector 28">
              <a:extLst>
                <a:ext uri="{FF2B5EF4-FFF2-40B4-BE49-F238E27FC236}">
                  <a16:creationId xmlns:a16="http://schemas.microsoft.com/office/drawing/2014/main" id="{0C96E32E-FD59-4355-9885-36E94EF718D4}"/>
                </a:ext>
              </a:extLst>
            </p:cNvPr>
            <p:cNvCxnSpPr/>
            <p:nvPr/>
          </p:nvCxnSpPr>
          <p:spPr>
            <a:xfrm>
              <a:off x="2886074" y="2979011"/>
              <a:ext cx="1828801" cy="0"/>
            </a:xfrm>
            <a:prstGeom prst="line">
              <a:avLst/>
            </a:prstGeom>
            <a:ln>
              <a:solidFill>
                <a:srgbClr val="7F8C8D"/>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23" name="Straight Connector 29">
              <a:extLst>
                <a:ext uri="{FF2B5EF4-FFF2-40B4-BE49-F238E27FC236}">
                  <a16:creationId xmlns:a16="http://schemas.microsoft.com/office/drawing/2014/main" id="{8EA33C2B-BC7B-4057-B4F0-81C1D5D77137}"/>
                </a:ext>
              </a:extLst>
            </p:cNvPr>
            <p:cNvCxnSpPr/>
            <p:nvPr/>
          </p:nvCxnSpPr>
          <p:spPr>
            <a:xfrm>
              <a:off x="8382000" y="4181722"/>
              <a:ext cx="0" cy="182880"/>
            </a:xfrm>
            <a:prstGeom prst="line">
              <a:avLst/>
            </a:prstGeom>
            <a:ln>
              <a:solidFill>
                <a:srgbClr val="7F8C8D"/>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30">
              <a:extLst>
                <a:ext uri="{FF2B5EF4-FFF2-40B4-BE49-F238E27FC236}">
                  <a16:creationId xmlns:a16="http://schemas.microsoft.com/office/drawing/2014/main" id="{95DE855E-FB3D-4376-AEF1-582C4F958E54}"/>
                </a:ext>
              </a:extLst>
            </p:cNvPr>
            <p:cNvCxnSpPr/>
            <p:nvPr/>
          </p:nvCxnSpPr>
          <p:spPr>
            <a:xfrm>
              <a:off x="3810000" y="4181722"/>
              <a:ext cx="0" cy="182880"/>
            </a:xfrm>
            <a:prstGeom prst="line">
              <a:avLst/>
            </a:prstGeom>
            <a:ln>
              <a:solidFill>
                <a:srgbClr val="7F8C8D"/>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31">
              <a:extLst>
                <a:ext uri="{FF2B5EF4-FFF2-40B4-BE49-F238E27FC236}">
                  <a16:creationId xmlns:a16="http://schemas.microsoft.com/office/drawing/2014/main" id="{E21DB62A-6284-4CCB-A17D-6DBE4202EC5A}"/>
                </a:ext>
              </a:extLst>
            </p:cNvPr>
            <p:cNvCxnSpPr/>
            <p:nvPr/>
          </p:nvCxnSpPr>
          <p:spPr>
            <a:xfrm>
              <a:off x="8382000" y="4166333"/>
              <a:ext cx="914400" cy="0"/>
            </a:xfrm>
            <a:prstGeom prst="line">
              <a:avLst/>
            </a:prstGeom>
            <a:ln>
              <a:solidFill>
                <a:srgbClr val="7F8C8D"/>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6" name="Straight Connector 32">
              <a:extLst>
                <a:ext uri="{FF2B5EF4-FFF2-40B4-BE49-F238E27FC236}">
                  <a16:creationId xmlns:a16="http://schemas.microsoft.com/office/drawing/2014/main" id="{75EBEE58-B2B0-40E5-B119-FF674D5FE4C7}"/>
                </a:ext>
              </a:extLst>
            </p:cNvPr>
            <p:cNvCxnSpPr/>
            <p:nvPr/>
          </p:nvCxnSpPr>
          <p:spPr>
            <a:xfrm>
              <a:off x="2886074" y="4166333"/>
              <a:ext cx="914400" cy="0"/>
            </a:xfrm>
            <a:prstGeom prst="line">
              <a:avLst/>
            </a:prstGeom>
            <a:ln>
              <a:solidFill>
                <a:srgbClr val="7F8C8D"/>
              </a:solidFill>
              <a:prstDash val="dash"/>
              <a:headEnd type="oval"/>
            </a:ln>
          </p:spPr>
          <p:style>
            <a:lnRef idx="1">
              <a:schemeClr val="accent1"/>
            </a:lnRef>
            <a:fillRef idx="0">
              <a:schemeClr val="accent1"/>
            </a:fillRef>
            <a:effectRef idx="0">
              <a:schemeClr val="accent1"/>
            </a:effectRef>
            <a:fontRef idx="minor">
              <a:schemeClr val="tx1"/>
            </a:fontRef>
          </p:style>
        </p:cxnSp>
      </p:grpSp>
      <p:sp>
        <p:nvSpPr>
          <p:cNvPr id="27" name="矩形 26">
            <a:extLst>
              <a:ext uri="{FF2B5EF4-FFF2-40B4-BE49-F238E27FC236}">
                <a16:creationId xmlns:a16="http://schemas.microsoft.com/office/drawing/2014/main" id="{C4B05908-5DAA-4904-BEF4-105322E42ADC}"/>
              </a:ext>
            </a:extLst>
          </p:cNvPr>
          <p:cNvSpPr/>
          <p:nvPr/>
        </p:nvSpPr>
        <p:spPr>
          <a:xfrm>
            <a:off x="1084767" y="2530635"/>
            <a:ext cx="2825344" cy="604003"/>
          </a:xfrm>
          <a:prstGeom prst="rect">
            <a:avLst/>
          </a:prstGeom>
        </p:spPr>
        <p:txBody>
          <a:bodyPr wrap="square" lIns="91433" tIns="45716" rIns="91433" bIns="45716">
            <a:spAutoFit/>
          </a:bodyPr>
          <a:lstStyle/>
          <a:p>
            <a:pPr>
              <a:lnSpc>
                <a:spcPct val="130000"/>
              </a:lnSpc>
            </a:pPr>
            <a:r>
              <a:rPr lang="zh-CN" altLang="en-US" sz="1333" dirty="0">
                <a:solidFill>
                  <a:schemeClr val="bg2">
                    <a:lumMod val="1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sp>
        <p:nvSpPr>
          <p:cNvPr id="28" name="矩形 27">
            <a:extLst>
              <a:ext uri="{FF2B5EF4-FFF2-40B4-BE49-F238E27FC236}">
                <a16:creationId xmlns:a16="http://schemas.microsoft.com/office/drawing/2014/main" id="{A418AEE5-A28A-4E9E-9635-3AFC74C8B6FD}"/>
              </a:ext>
            </a:extLst>
          </p:cNvPr>
          <p:cNvSpPr/>
          <p:nvPr/>
        </p:nvSpPr>
        <p:spPr>
          <a:xfrm>
            <a:off x="1084768" y="2189356"/>
            <a:ext cx="2231995" cy="379648"/>
          </a:xfrm>
          <a:prstGeom prst="rect">
            <a:avLst/>
          </a:prstGeom>
        </p:spPr>
        <p:txBody>
          <a:bodyPr wrap="square" lIns="91433" tIns="45716" rIns="91433" bIns="45716">
            <a:spAutoFit/>
          </a:bodyPr>
          <a:lstStyle/>
          <a:p>
            <a:pPr algn="just"/>
            <a:r>
              <a:rPr lang="zh-CN" altLang="en-US" sz="1867" b="1" dirty="0">
                <a:solidFill>
                  <a:schemeClr val="tx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在此单击添加标题</a:t>
            </a:r>
          </a:p>
        </p:txBody>
      </p:sp>
      <p:sp>
        <p:nvSpPr>
          <p:cNvPr id="29" name="矩形 28">
            <a:extLst>
              <a:ext uri="{FF2B5EF4-FFF2-40B4-BE49-F238E27FC236}">
                <a16:creationId xmlns:a16="http://schemas.microsoft.com/office/drawing/2014/main" id="{E71ADD8E-A59A-483D-9DEF-9CAB88AB0688}"/>
              </a:ext>
            </a:extLst>
          </p:cNvPr>
          <p:cNvSpPr/>
          <p:nvPr/>
        </p:nvSpPr>
        <p:spPr>
          <a:xfrm>
            <a:off x="8875241" y="2492264"/>
            <a:ext cx="2825344" cy="604003"/>
          </a:xfrm>
          <a:prstGeom prst="rect">
            <a:avLst/>
          </a:prstGeom>
        </p:spPr>
        <p:txBody>
          <a:bodyPr wrap="square" lIns="91433" tIns="45716" rIns="91433" bIns="45716">
            <a:spAutoFit/>
          </a:bodyPr>
          <a:lstStyle/>
          <a:p>
            <a:pPr>
              <a:lnSpc>
                <a:spcPct val="130000"/>
              </a:lnSpc>
            </a:pPr>
            <a:r>
              <a:rPr lang="zh-CN" altLang="en-US" sz="1333" dirty="0">
                <a:solidFill>
                  <a:schemeClr val="bg2">
                    <a:lumMod val="1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sp>
        <p:nvSpPr>
          <p:cNvPr id="30" name="矩形 29">
            <a:extLst>
              <a:ext uri="{FF2B5EF4-FFF2-40B4-BE49-F238E27FC236}">
                <a16:creationId xmlns:a16="http://schemas.microsoft.com/office/drawing/2014/main" id="{033D031D-A676-4394-99A8-8A83C98F64C8}"/>
              </a:ext>
            </a:extLst>
          </p:cNvPr>
          <p:cNvSpPr/>
          <p:nvPr/>
        </p:nvSpPr>
        <p:spPr>
          <a:xfrm>
            <a:off x="8875241" y="2150987"/>
            <a:ext cx="2231995" cy="379648"/>
          </a:xfrm>
          <a:prstGeom prst="rect">
            <a:avLst/>
          </a:prstGeom>
        </p:spPr>
        <p:txBody>
          <a:bodyPr wrap="square" lIns="91433" tIns="45716" rIns="91433" bIns="45716">
            <a:spAutoFit/>
          </a:bodyPr>
          <a:lstStyle/>
          <a:p>
            <a:pPr algn="just"/>
            <a:r>
              <a:rPr lang="zh-CN" altLang="en-US" sz="1867" b="1" dirty="0">
                <a:solidFill>
                  <a:schemeClr val="tx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在此单击添加标题</a:t>
            </a:r>
          </a:p>
        </p:txBody>
      </p:sp>
      <p:sp>
        <p:nvSpPr>
          <p:cNvPr id="31" name="矩形 30">
            <a:extLst>
              <a:ext uri="{FF2B5EF4-FFF2-40B4-BE49-F238E27FC236}">
                <a16:creationId xmlns:a16="http://schemas.microsoft.com/office/drawing/2014/main" id="{0FA91F6A-EE0D-459C-BEF0-F9FEF1255205}"/>
              </a:ext>
            </a:extLst>
          </p:cNvPr>
          <p:cNvSpPr/>
          <p:nvPr/>
        </p:nvSpPr>
        <p:spPr>
          <a:xfrm>
            <a:off x="1084765" y="3529351"/>
            <a:ext cx="2825344" cy="604003"/>
          </a:xfrm>
          <a:prstGeom prst="rect">
            <a:avLst/>
          </a:prstGeom>
        </p:spPr>
        <p:txBody>
          <a:bodyPr wrap="square" lIns="91433" tIns="45716" rIns="91433" bIns="45716">
            <a:spAutoFit/>
          </a:bodyPr>
          <a:lstStyle/>
          <a:p>
            <a:pPr>
              <a:lnSpc>
                <a:spcPct val="130000"/>
              </a:lnSpc>
            </a:pPr>
            <a:r>
              <a:rPr lang="zh-CN" altLang="en-US" sz="1333" dirty="0">
                <a:solidFill>
                  <a:schemeClr val="bg2">
                    <a:lumMod val="1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sp>
        <p:nvSpPr>
          <p:cNvPr id="32" name="矩形 31">
            <a:extLst>
              <a:ext uri="{FF2B5EF4-FFF2-40B4-BE49-F238E27FC236}">
                <a16:creationId xmlns:a16="http://schemas.microsoft.com/office/drawing/2014/main" id="{0280BB09-8CE2-44E7-BB3C-FD32109E99A3}"/>
              </a:ext>
            </a:extLst>
          </p:cNvPr>
          <p:cNvSpPr/>
          <p:nvPr/>
        </p:nvSpPr>
        <p:spPr>
          <a:xfrm>
            <a:off x="1084765" y="3188075"/>
            <a:ext cx="2231995" cy="379648"/>
          </a:xfrm>
          <a:prstGeom prst="rect">
            <a:avLst/>
          </a:prstGeom>
        </p:spPr>
        <p:txBody>
          <a:bodyPr wrap="square" lIns="91433" tIns="45716" rIns="91433" bIns="45716">
            <a:spAutoFit/>
          </a:bodyPr>
          <a:lstStyle/>
          <a:p>
            <a:pPr algn="just"/>
            <a:r>
              <a:rPr lang="zh-CN" altLang="en-US" sz="1867" b="1" dirty="0">
                <a:solidFill>
                  <a:schemeClr val="tx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在此单击添加标题</a:t>
            </a:r>
          </a:p>
        </p:txBody>
      </p:sp>
      <p:sp>
        <p:nvSpPr>
          <p:cNvPr id="33" name="矩形 32">
            <a:extLst>
              <a:ext uri="{FF2B5EF4-FFF2-40B4-BE49-F238E27FC236}">
                <a16:creationId xmlns:a16="http://schemas.microsoft.com/office/drawing/2014/main" id="{AB33DDD2-107C-4772-A21A-C86BA928E35F}"/>
              </a:ext>
            </a:extLst>
          </p:cNvPr>
          <p:cNvSpPr/>
          <p:nvPr/>
        </p:nvSpPr>
        <p:spPr>
          <a:xfrm>
            <a:off x="8875240" y="3490981"/>
            <a:ext cx="2825344" cy="604003"/>
          </a:xfrm>
          <a:prstGeom prst="rect">
            <a:avLst/>
          </a:prstGeom>
        </p:spPr>
        <p:txBody>
          <a:bodyPr wrap="square" lIns="91433" tIns="45716" rIns="91433" bIns="45716">
            <a:spAutoFit/>
          </a:bodyPr>
          <a:lstStyle/>
          <a:p>
            <a:pPr>
              <a:lnSpc>
                <a:spcPct val="130000"/>
              </a:lnSpc>
            </a:pPr>
            <a:r>
              <a:rPr lang="zh-CN" altLang="en-US" sz="1333" dirty="0">
                <a:solidFill>
                  <a:schemeClr val="bg2">
                    <a:lumMod val="1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sp>
        <p:nvSpPr>
          <p:cNvPr id="34" name="矩形 33">
            <a:extLst>
              <a:ext uri="{FF2B5EF4-FFF2-40B4-BE49-F238E27FC236}">
                <a16:creationId xmlns:a16="http://schemas.microsoft.com/office/drawing/2014/main" id="{E08C3AFE-EFD0-40AE-8588-14D6A085953B}"/>
              </a:ext>
            </a:extLst>
          </p:cNvPr>
          <p:cNvSpPr/>
          <p:nvPr/>
        </p:nvSpPr>
        <p:spPr>
          <a:xfrm>
            <a:off x="8875241" y="3149703"/>
            <a:ext cx="2231995" cy="379648"/>
          </a:xfrm>
          <a:prstGeom prst="rect">
            <a:avLst/>
          </a:prstGeom>
        </p:spPr>
        <p:txBody>
          <a:bodyPr wrap="square" lIns="91433" tIns="45716" rIns="91433" bIns="45716">
            <a:spAutoFit/>
          </a:bodyPr>
          <a:lstStyle/>
          <a:p>
            <a:pPr algn="just"/>
            <a:r>
              <a:rPr lang="zh-CN" altLang="en-US" sz="1867" b="1" dirty="0">
                <a:solidFill>
                  <a:schemeClr val="tx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在此单击添加标题</a:t>
            </a:r>
          </a:p>
        </p:txBody>
      </p:sp>
      <p:sp>
        <p:nvSpPr>
          <p:cNvPr id="35" name="矩形 34">
            <a:extLst>
              <a:ext uri="{FF2B5EF4-FFF2-40B4-BE49-F238E27FC236}">
                <a16:creationId xmlns:a16="http://schemas.microsoft.com/office/drawing/2014/main" id="{9AA7A303-5576-488D-97F7-C90A71BCE534}"/>
              </a:ext>
            </a:extLst>
          </p:cNvPr>
          <p:cNvSpPr/>
          <p:nvPr/>
        </p:nvSpPr>
        <p:spPr>
          <a:xfrm>
            <a:off x="1084765" y="4468640"/>
            <a:ext cx="2825344" cy="604003"/>
          </a:xfrm>
          <a:prstGeom prst="rect">
            <a:avLst/>
          </a:prstGeom>
        </p:spPr>
        <p:txBody>
          <a:bodyPr wrap="square" lIns="91433" tIns="45716" rIns="91433" bIns="45716">
            <a:spAutoFit/>
          </a:bodyPr>
          <a:lstStyle/>
          <a:p>
            <a:pPr>
              <a:lnSpc>
                <a:spcPct val="130000"/>
              </a:lnSpc>
            </a:pPr>
            <a:r>
              <a:rPr lang="zh-CN" altLang="en-US" sz="1333" dirty="0">
                <a:solidFill>
                  <a:schemeClr val="bg2">
                    <a:lumMod val="1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sp>
        <p:nvSpPr>
          <p:cNvPr id="36" name="矩形 35">
            <a:extLst>
              <a:ext uri="{FF2B5EF4-FFF2-40B4-BE49-F238E27FC236}">
                <a16:creationId xmlns:a16="http://schemas.microsoft.com/office/drawing/2014/main" id="{E3FD7B20-2E87-4477-96C3-DB6D7F4346BB}"/>
              </a:ext>
            </a:extLst>
          </p:cNvPr>
          <p:cNvSpPr/>
          <p:nvPr/>
        </p:nvSpPr>
        <p:spPr>
          <a:xfrm>
            <a:off x="1084765" y="4127363"/>
            <a:ext cx="2231995" cy="379648"/>
          </a:xfrm>
          <a:prstGeom prst="rect">
            <a:avLst/>
          </a:prstGeom>
        </p:spPr>
        <p:txBody>
          <a:bodyPr wrap="square" lIns="91433" tIns="45716" rIns="91433" bIns="45716">
            <a:spAutoFit/>
          </a:bodyPr>
          <a:lstStyle/>
          <a:p>
            <a:pPr algn="just"/>
            <a:r>
              <a:rPr lang="zh-CN" altLang="en-US" sz="1867" b="1" dirty="0">
                <a:solidFill>
                  <a:schemeClr val="tx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在此单击添加标题</a:t>
            </a:r>
          </a:p>
        </p:txBody>
      </p:sp>
      <p:sp>
        <p:nvSpPr>
          <p:cNvPr id="37" name="矩形 36">
            <a:extLst>
              <a:ext uri="{FF2B5EF4-FFF2-40B4-BE49-F238E27FC236}">
                <a16:creationId xmlns:a16="http://schemas.microsoft.com/office/drawing/2014/main" id="{F80DD8AE-555A-4BE8-A36F-8D5B6B0FBCE3}"/>
              </a:ext>
            </a:extLst>
          </p:cNvPr>
          <p:cNvSpPr/>
          <p:nvPr/>
        </p:nvSpPr>
        <p:spPr>
          <a:xfrm>
            <a:off x="8875240" y="4430271"/>
            <a:ext cx="2825344" cy="604003"/>
          </a:xfrm>
          <a:prstGeom prst="rect">
            <a:avLst/>
          </a:prstGeom>
        </p:spPr>
        <p:txBody>
          <a:bodyPr wrap="square" lIns="91433" tIns="45716" rIns="91433" bIns="45716">
            <a:spAutoFit/>
          </a:bodyPr>
          <a:lstStyle/>
          <a:p>
            <a:pPr>
              <a:lnSpc>
                <a:spcPct val="130000"/>
              </a:lnSpc>
            </a:pPr>
            <a:r>
              <a:rPr lang="zh-CN" altLang="en-US" sz="1333" dirty="0">
                <a:solidFill>
                  <a:schemeClr val="bg2">
                    <a:lumMod val="1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sp>
        <p:nvSpPr>
          <p:cNvPr id="38" name="矩形 37">
            <a:extLst>
              <a:ext uri="{FF2B5EF4-FFF2-40B4-BE49-F238E27FC236}">
                <a16:creationId xmlns:a16="http://schemas.microsoft.com/office/drawing/2014/main" id="{4D86FA7B-09E6-4091-9F7F-517D42582A09}"/>
              </a:ext>
            </a:extLst>
          </p:cNvPr>
          <p:cNvSpPr/>
          <p:nvPr/>
        </p:nvSpPr>
        <p:spPr>
          <a:xfrm>
            <a:off x="8875241" y="4088992"/>
            <a:ext cx="2231995" cy="379648"/>
          </a:xfrm>
          <a:prstGeom prst="rect">
            <a:avLst/>
          </a:prstGeom>
        </p:spPr>
        <p:txBody>
          <a:bodyPr wrap="square" lIns="91433" tIns="45716" rIns="91433" bIns="45716">
            <a:spAutoFit/>
          </a:bodyPr>
          <a:lstStyle/>
          <a:p>
            <a:pPr algn="just"/>
            <a:r>
              <a:rPr lang="zh-CN" altLang="en-US" sz="1867" b="1" dirty="0">
                <a:solidFill>
                  <a:schemeClr val="tx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在此单击添加标题</a:t>
            </a:r>
          </a:p>
        </p:txBody>
      </p:sp>
      <p:grpSp>
        <p:nvGrpSpPr>
          <p:cNvPr id="39" name="组合 38">
            <a:extLst>
              <a:ext uri="{FF2B5EF4-FFF2-40B4-BE49-F238E27FC236}">
                <a16:creationId xmlns:a16="http://schemas.microsoft.com/office/drawing/2014/main" id="{B1CC715B-CAC7-4F91-B575-0C9052BEBCCD}"/>
              </a:ext>
            </a:extLst>
          </p:cNvPr>
          <p:cNvGrpSpPr/>
          <p:nvPr/>
        </p:nvGrpSpPr>
        <p:grpSpPr>
          <a:xfrm>
            <a:off x="101601" y="135545"/>
            <a:ext cx="6096000" cy="656476"/>
            <a:chOff x="757382" y="200199"/>
            <a:chExt cx="6096000" cy="656476"/>
          </a:xfrm>
        </p:grpSpPr>
        <p:sp>
          <p:nvSpPr>
            <p:cNvPr id="40" name="Title 1">
              <a:extLst>
                <a:ext uri="{FF2B5EF4-FFF2-40B4-BE49-F238E27FC236}">
                  <a16:creationId xmlns:a16="http://schemas.microsoft.com/office/drawing/2014/main" id="{2458ABAF-632E-4263-88BB-A3D9E60F4D64}"/>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1" name="文本框 40">
              <a:extLst>
                <a:ext uri="{FF2B5EF4-FFF2-40B4-BE49-F238E27FC236}">
                  <a16:creationId xmlns:a16="http://schemas.microsoft.com/office/drawing/2014/main" id="{2EAE6C12-F46F-4B58-83CC-34CEC115A000}"/>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308256473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p:cTn id="13" dur="250" fill="hold"/>
                                        <p:tgtEl>
                                          <p:spTgt spid="28"/>
                                        </p:tgtEl>
                                        <p:attrNameLst>
                                          <p:attrName>ppt_w</p:attrName>
                                        </p:attrNameLst>
                                      </p:cBhvr>
                                      <p:tavLst>
                                        <p:tav tm="0">
                                          <p:val>
                                            <p:fltVal val="0"/>
                                          </p:val>
                                        </p:tav>
                                        <p:tav tm="100000">
                                          <p:val>
                                            <p:strVal val="#ppt_w"/>
                                          </p:val>
                                        </p:tav>
                                      </p:tavLst>
                                    </p:anim>
                                    <p:anim calcmode="lin" valueType="num">
                                      <p:cBhvr>
                                        <p:cTn id="14" dur="250" fill="hold"/>
                                        <p:tgtEl>
                                          <p:spTgt spid="28"/>
                                        </p:tgtEl>
                                        <p:attrNameLst>
                                          <p:attrName>ppt_h</p:attrName>
                                        </p:attrNameLst>
                                      </p:cBhvr>
                                      <p:tavLst>
                                        <p:tav tm="0">
                                          <p:val>
                                            <p:fltVal val="0"/>
                                          </p:val>
                                        </p:tav>
                                        <p:tav tm="100000">
                                          <p:val>
                                            <p:strVal val="#ppt_h"/>
                                          </p:val>
                                        </p:tav>
                                      </p:tavLst>
                                    </p:anim>
                                    <p:animEffect transition="in" filter="fade">
                                      <p:cBhvr>
                                        <p:cTn id="15" dur="250"/>
                                        <p:tgtEl>
                                          <p:spTgt spid="28"/>
                                        </p:tgtEl>
                                      </p:cBhvr>
                                    </p:animEffect>
                                  </p:childTnLst>
                                </p:cTn>
                              </p:par>
                            </p:childTnLst>
                          </p:cTn>
                        </p:par>
                        <p:par>
                          <p:cTn id="16" fill="hold">
                            <p:stCondLst>
                              <p:cond delay="1250"/>
                            </p:stCondLst>
                            <p:childTnLst>
                              <p:par>
                                <p:cTn id="17" presetID="53" presetClass="entr" presetSubtype="16" fill="hold" grpId="0" nodeType="afterEffect">
                                  <p:stCondLst>
                                    <p:cond delay="0"/>
                                  </p:stCondLst>
                                  <p:iterate type="lt">
                                    <p:tmPct val="4054"/>
                                  </p:iterate>
                                  <p:childTnLst>
                                    <p:set>
                                      <p:cBhvr>
                                        <p:cTn id="18" dur="1" fill="hold">
                                          <p:stCondLst>
                                            <p:cond delay="0"/>
                                          </p:stCondLst>
                                        </p:cTn>
                                        <p:tgtEl>
                                          <p:spTgt spid="27"/>
                                        </p:tgtEl>
                                        <p:attrNameLst>
                                          <p:attrName>style.visibility</p:attrName>
                                        </p:attrNameLst>
                                      </p:cBhvr>
                                      <p:to>
                                        <p:strVal val="visible"/>
                                      </p:to>
                                    </p:set>
                                    <p:anim calcmode="lin" valueType="num">
                                      <p:cBhvr>
                                        <p:cTn id="19" dur="250" fill="hold"/>
                                        <p:tgtEl>
                                          <p:spTgt spid="27"/>
                                        </p:tgtEl>
                                        <p:attrNameLst>
                                          <p:attrName>ppt_w</p:attrName>
                                        </p:attrNameLst>
                                      </p:cBhvr>
                                      <p:tavLst>
                                        <p:tav tm="0">
                                          <p:val>
                                            <p:fltVal val="0"/>
                                          </p:val>
                                        </p:tav>
                                        <p:tav tm="100000">
                                          <p:val>
                                            <p:strVal val="#ppt_w"/>
                                          </p:val>
                                        </p:tav>
                                      </p:tavLst>
                                    </p:anim>
                                    <p:anim calcmode="lin" valueType="num">
                                      <p:cBhvr>
                                        <p:cTn id="20" dur="250" fill="hold"/>
                                        <p:tgtEl>
                                          <p:spTgt spid="27"/>
                                        </p:tgtEl>
                                        <p:attrNameLst>
                                          <p:attrName>ppt_h</p:attrName>
                                        </p:attrNameLst>
                                      </p:cBhvr>
                                      <p:tavLst>
                                        <p:tav tm="0">
                                          <p:val>
                                            <p:fltVal val="0"/>
                                          </p:val>
                                        </p:tav>
                                        <p:tav tm="100000">
                                          <p:val>
                                            <p:strVal val="#ppt_h"/>
                                          </p:val>
                                        </p:tav>
                                      </p:tavLst>
                                    </p:anim>
                                    <p:animEffect transition="in" filter="fade">
                                      <p:cBhvr>
                                        <p:cTn id="21" dur="250"/>
                                        <p:tgtEl>
                                          <p:spTgt spid="27"/>
                                        </p:tgtEl>
                                      </p:cBhvr>
                                    </p:animEffect>
                                  </p:childTnLst>
                                </p:cTn>
                              </p:par>
                            </p:childTnLst>
                          </p:cTn>
                        </p:par>
                        <p:par>
                          <p:cTn id="22" fill="hold">
                            <p:stCondLst>
                              <p:cond delay="1784"/>
                            </p:stCondLst>
                            <p:childTnLst>
                              <p:par>
                                <p:cTn id="23" presetID="53" presetClass="entr" presetSubtype="16" fill="hold" grpId="0" nodeType="afterEffect">
                                  <p:stCondLst>
                                    <p:cond delay="0"/>
                                  </p:stCondLst>
                                  <p:childTnLst>
                                    <p:set>
                                      <p:cBhvr>
                                        <p:cTn id="24" dur="1" fill="hold">
                                          <p:stCondLst>
                                            <p:cond delay="0"/>
                                          </p:stCondLst>
                                        </p:cTn>
                                        <p:tgtEl>
                                          <p:spTgt spid="30"/>
                                        </p:tgtEl>
                                        <p:attrNameLst>
                                          <p:attrName>style.visibility</p:attrName>
                                        </p:attrNameLst>
                                      </p:cBhvr>
                                      <p:to>
                                        <p:strVal val="visible"/>
                                      </p:to>
                                    </p:set>
                                    <p:anim calcmode="lin" valueType="num">
                                      <p:cBhvr>
                                        <p:cTn id="25" dur="250" fill="hold"/>
                                        <p:tgtEl>
                                          <p:spTgt spid="30"/>
                                        </p:tgtEl>
                                        <p:attrNameLst>
                                          <p:attrName>ppt_w</p:attrName>
                                        </p:attrNameLst>
                                      </p:cBhvr>
                                      <p:tavLst>
                                        <p:tav tm="0">
                                          <p:val>
                                            <p:fltVal val="0"/>
                                          </p:val>
                                        </p:tav>
                                        <p:tav tm="100000">
                                          <p:val>
                                            <p:strVal val="#ppt_w"/>
                                          </p:val>
                                        </p:tav>
                                      </p:tavLst>
                                    </p:anim>
                                    <p:anim calcmode="lin" valueType="num">
                                      <p:cBhvr>
                                        <p:cTn id="26" dur="250" fill="hold"/>
                                        <p:tgtEl>
                                          <p:spTgt spid="30"/>
                                        </p:tgtEl>
                                        <p:attrNameLst>
                                          <p:attrName>ppt_h</p:attrName>
                                        </p:attrNameLst>
                                      </p:cBhvr>
                                      <p:tavLst>
                                        <p:tav tm="0">
                                          <p:val>
                                            <p:fltVal val="0"/>
                                          </p:val>
                                        </p:tav>
                                        <p:tav tm="100000">
                                          <p:val>
                                            <p:strVal val="#ppt_h"/>
                                          </p:val>
                                        </p:tav>
                                      </p:tavLst>
                                    </p:anim>
                                    <p:animEffect transition="in" filter="fade">
                                      <p:cBhvr>
                                        <p:cTn id="27" dur="250"/>
                                        <p:tgtEl>
                                          <p:spTgt spid="30"/>
                                        </p:tgtEl>
                                      </p:cBhvr>
                                    </p:animEffect>
                                  </p:childTnLst>
                                </p:cTn>
                              </p:par>
                            </p:childTnLst>
                          </p:cTn>
                        </p:par>
                        <p:par>
                          <p:cTn id="28" fill="hold">
                            <p:stCondLst>
                              <p:cond delay="2034"/>
                            </p:stCondLst>
                            <p:childTnLst>
                              <p:par>
                                <p:cTn id="29" presetID="53" presetClass="entr" presetSubtype="16" fill="hold" grpId="0" nodeType="afterEffect">
                                  <p:stCondLst>
                                    <p:cond delay="0"/>
                                  </p:stCondLst>
                                  <p:iterate type="lt">
                                    <p:tmPct val="4054"/>
                                  </p:iterate>
                                  <p:childTnLst>
                                    <p:set>
                                      <p:cBhvr>
                                        <p:cTn id="30" dur="1" fill="hold">
                                          <p:stCondLst>
                                            <p:cond delay="0"/>
                                          </p:stCondLst>
                                        </p:cTn>
                                        <p:tgtEl>
                                          <p:spTgt spid="29"/>
                                        </p:tgtEl>
                                        <p:attrNameLst>
                                          <p:attrName>style.visibility</p:attrName>
                                        </p:attrNameLst>
                                      </p:cBhvr>
                                      <p:to>
                                        <p:strVal val="visible"/>
                                      </p:to>
                                    </p:set>
                                    <p:anim calcmode="lin" valueType="num">
                                      <p:cBhvr>
                                        <p:cTn id="31" dur="250" fill="hold"/>
                                        <p:tgtEl>
                                          <p:spTgt spid="29"/>
                                        </p:tgtEl>
                                        <p:attrNameLst>
                                          <p:attrName>ppt_w</p:attrName>
                                        </p:attrNameLst>
                                      </p:cBhvr>
                                      <p:tavLst>
                                        <p:tav tm="0">
                                          <p:val>
                                            <p:fltVal val="0"/>
                                          </p:val>
                                        </p:tav>
                                        <p:tav tm="100000">
                                          <p:val>
                                            <p:strVal val="#ppt_w"/>
                                          </p:val>
                                        </p:tav>
                                      </p:tavLst>
                                    </p:anim>
                                    <p:anim calcmode="lin" valueType="num">
                                      <p:cBhvr>
                                        <p:cTn id="32" dur="250" fill="hold"/>
                                        <p:tgtEl>
                                          <p:spTgt spid="29"/>
                                        </p:tgtEl>
                                        <p:attrNameLst>
                                          <p:attrName>ppt_h</p:attrName>
                                        </p:attrNameLst>
                                      </p:cBhvr>
                                      <p:tavLst>
                                        <p:tav tm="0">
                                          <p:val>
                                            <p:fltVal val="0"/>
                                          </p:val>
                                        </p:tav>
                                        <p:tav tm="100000">
                                          <p:val>
                                            <p:strVal val="#ppt_h"/>
                                          </p:val>
                                        </p:tav>
                                      </p:tavLst>
                                    </p:anim>
                                    <p:animEffect transition="in" filter="fade">
                                      <p:cBhvr>
                                        <p:cTn id="33" dur="250"/>
                                        <p:tgtEl>
                                          <p:spTgt spid="29"/>
                                        </p:tgtEl>
                                      </p:cBhvr>
                                    </p:animEffect>
                                  </p:childTnLst>
                                </p:cTn>
                              </p:par>
                            </p:childTnLst>
                          </p:cTn>
                        </p:par>
                        <p:par>
                          <p:cTn id="34" fill="hold">
                            <p:stCondLst>
                              <p:cond delay="2568"/>
                            </p:stCondLst>
                            <p:childTnLst>
                              <p:par>
                                <p:cTn id="35" presetID="53" presetClass="entr" presetSubtype="16" fill="hold" grpId="0" nodeType="afterEffect">
                                  <p:stCondLst>
                                    <p:cond delay="0"/>
                                  </p:stCondLst>
                                  <p:childTnLst>
                                    <p:set>
                                      <p:cBhvr>
                                        <p:cTn id="36" dur="1" fill="hold">
                                          <p:stCondLst>
                                            <p:cond delay="0"/>
                                          </p:stCondLst>
                                        </p:cTn>
                                        <p:tgtEl>
                                          <p:spTgt spid="32"/>
                                        </p:tgtEl>
                                        <p:attrNameLst>
                                          <p:attrName>style.visibility</p:attrName>
                                        </p:attrNameLst>
                                      </p:cBhvr>
                                      <p:to>
                                        <p:strVal val="visible"/>
                                      </p:to>
                                    </p:set>
                                    <p:anim calcmode="lin" valueType="num">
                                      <p:cBhvr>
                                        <p:cTn id="37" dur="250" fill="hold"/>
                                        <p:tgtEl>
                                          <p:spTgt spid="32"/>
                                        </p:tgtEl>
                                        <p:attrNameLst>
                                          <p:attrName>ppt_w</p:attrName>
                                        </p:attrNameLst>
                                      </p:cBhvr>
                                      <p:tavLst>
                                        <p:tav tm="0">
                                          <p:val>
                                            <p:fltVal val="0"/>
                                          </p:val>
                                        </p:tav>
                                        <p:tav tm="100000">
                                          <p:val>
                                            <p:strVal val="#ppt_w"/>
                                          </p:val>
                                        </p:tav>
                                      </p:tavLst>
                                    </p:anim>
                                    <p:anim calcmode="lin" valueType="num">
                                      <p:cBhvr>
                                        <p:cTn id="38" dur="250" fill="hold"/>
                                        <p:tgtEl>
                                          <p:spTgt spid="32"/>
                                        </p:tgtEl>
                                        <p:attrNameLst>
                                          <p:attrName>ppt_h</p:attrName>
                                        </p:attrNameLst>
                                      </p:cBhvr>
                                      <p:tavLst>
                                        <p:tav tm="0">
                                          <p:val>
                                            <p:fltVal val="0"/>
                                          </p:val>
                                        </p:tav>
                                        <p:tav tm="100000">
                                          <p:val>
                                            <p:strVal val="#ppt_h"/>
                                          </p:val>
                                        </p:tav>
                                      </p:tavLst>
                                    </p:anim>
                                    <p:animEffect transition="in" filter="fade">
                                      <p:cBhvr>
                                        <p:cTn id="39" dur="250"/>
                                        <p:tgtEl>
                                          <p:spTgt spid="32"/>
                                        </p:tgtEl>
                                      </p:cBhvr>
                                    </p:animEffect>
                                  </p:childTnLst>
                                </p:cTn>
                              </p:par>
                            </p:childTnLst>
                          </p:cTn>
                        </p:par>
                        <p:par>
                          <p:cTn id="40" fill="hold">
                            <p:stCondLst>
                              <p:cond delay="2818"/>
                            </p:stCondLst>
                            <p:childTnLst>
                              <p:par>
                                <p:cTn id="41" presetID="53" presetClass="entr" presetSubtype="16" fill="hold" grpId="0" nodeType="afterEffect">
                                  <p:stCondLst>
                                    <p:cond delay="0"/>
                                  </p:stCondLst>
                                  <p:iterate type="lt">
                                    <p:tmPct val="4054"/>
                                  </p:iterate>
                                  <p:childTnLst>
                                    <p:set>
                                      <p:cBhvr>
                                        <p:cTn id="42" dur="1" fill="hold">
                                          <p:stCondLst>
                                            <p:cond delay="0"/>
                                          </p:stCondLst>
                                        </p:cTn>
                                        <p:tgtEl>
                                          <p:spTgt spid="31"/>
                                        </p:tgtEl>
                                        <p:attrNameLst>
                                          <p:attrName>style.visibility</p:attrName>
                                        </p:attrNameLst>
                                      </p:cBhvr>
                                      <p:to>
                                        <p:strVal val="visible"/>
                                      </p:to>
                                    </p:set>
                                    <p:anim calcmode="lin" valueType="num">
                                      <p:cBhvr>
                                        <p:cTn id="43" dur="250" fill="hold"/>
                                        <p:tgtEl>
                                          <p:spTgt spid="31"/>
                                        </p:tgtEl>
                                        <p:attrNameLst>
                                          <p:attrName>ppt_w</p:attrName>
                                        </p:attrNameLst>
                                      </p:cBhvr>
                                      <p:tavLst>
                                        <p:tav tm="0">
                                          <p:val>
                                            <p:fltVal val="0"/>
                                          </p:val>
                                        </p:tav>
                                        <p:tav tm="100000">
                                          <p:val>
                                            <p:strVal val="#ppt_w"/>
                                          </p:val>
                                        </p:tav>
                                      </p:tavLst>
                                    </p:anim>
                                    <p:anim calcmode="lin" valueType="num">
                                      <p:cBhvr>
                                        <p:cTn id="44" dur="250" fill="hold"/>
                                        <p:tgtEl>
                                          <p:spTgt spid="31"/>
                                        </p:tgtEl>
                                        <p:attrNameLst>
                                          <p:attrName>ppt_h</p:attrName>
                                        </p:attrNameLst>
                                      </p:cBhvr>
                                      <p:tavLst>
                                        <p:tav tm="0">
                                          <p:val>
                                            <p:fltVal val="0"/>
                                          </p:val>
                                        </p:tav>
                                        <p:tav tm="100000">
                                          <p:val>
                                            <p:strVal val="#ppt_h"/>
                                          </p:val>
                                        </p:tav>
                                      </p:tavLst>
                                    </p:anim>
                                    <p:animEffect transition="in" filter="fade">
                                      <p:cBhvr>
                                        <p:cTn id="45" dur="250"/>
                                        <p:tgtEl>
                                          <p:spTgt spid="31"/>
                                        </p:tgtEl>
                                      </p:cBhvr>
                                    </p:animEffect>
                                  </p:childTnLst>
                                </p:cTn>
                              </p:par>
                            </p:childTnLst>
                          </p:cTn>
                        </p:par>
                        <p:par>
                          <p:cTn id="46" fill="hold">
                            <p:stCondLst>
                              <p:cond delay="3351"/>
                            </p:stCondLst>
                            <p:childTnLst>
                              <p:par>
                                <p:cTn id="47" presetID="53" presetClass="entr" presetSubtype="16" fill="hold" grpId="0" nodeType="afterEffect">
                                  <p:stCondLst>
                                    <p:cond delay="0"/>
                                  </p:stCondLst>
                                  <p:childTnLst>
                                    <p:set>
                                      <p:cBhvr>
                                        <p:cTn id="48" dur="1" fill="hold">
                                          <p:stCondLst>
                                            <p:cond delay="0"/>
                                          </p:stCondLst>
                                        </p:cTn>
                                        <p:tgtEl>
                                          <p:spTgt spid="34"/>
                                        </p:tgtEl>
                                        <p:attrNameLst>
                                          <p:attrName>style.visibility</p:attrName>
                                        </p:attrNameLst>
                                      </p:cBhvr>
                                      <p:to>
                                        <p:strVal val="visible"/>
                                      </p:to>
                                    </p:set>
                                    <p:anim calcmode="lin" valueType="num">
                                      <p:cBhvr>
                                        <p:cTn id="49" dur="250" fill="hold"/>
                                        <p:tgtEl>
                                          <p:spTgt spid="34"/>
                                        </p:tgtEl>
                                        <p:attrNameLst>
                                          <p:attrName>ppt_w</p:attrName>
                                        </p:attrNameLst>
                                      </p:cBhvr>
                                      <p:tavLst>
                                        <p:tav tm="0">
                                          <p:val>
                                            <p:fltVal val="0"/>
                                          </p:val>
                                        </p:tav>
                                        <p:tav tm="100000">
                                          <p:val>
                                            <p:strVal val="#ppt_w"/>
                                          </p:val>
                                        </p:tav>
                                      </p:tavLst>
                                    </p:anim>
                                    <p:anim calcmode="lin" valueType="num">
                                      <p:cBhvr>
                                        <p:cTn id="50" dur="250" fill="hold"/>
                                        <p:tgtEl>
                                          <p:spTgt spid="34"/>
                                        </p:tgtEl>
                                        <p:attrNameLst>
                                          <p:attrName>ppt_h</p:attrName>
                                        </p:attrNameLst>
                                      </p:cBhvr>
                                      <p:tavLst>
                                        <p:tav tm="0">
                                          <p:val>
                                            <p:fltVal val="0"/>
                                          </p:val>
                                        </p:tav>
                                        <p:tav tm="100000">
                                          <p:val>
                                            <p:strVal val="#ppt_h"/>
                                          </p:val>
                                        </p:tav>
                                      </p:tavLst>
                                    </p:anim>
                                    <p:animEffect transition="in" filter="fade">
                                      <p:cBhvr>
                                        <p:cTn id="51" dur="250"/>
                                        <p:tgtEl>
                                          <p:spTgt spid="34"/>
                                        </p:tgtEl>
                                      </p:cBhvr>
                                    </p:animEffect>
                                  </p:childTnLst>
                                </p:cTn>
                              </p:par>
                            </p:childTnLst>
                          </p:cTn>
                        </p:par>
                        <p:par>
                          <p:cTn id="52" fill="hold">
                            <p:stCondLst>
                              <p:cond delay="3601"/>
                            </p:stCondLst>
                            <p:childTnLst>
                              <p:par>
                                <p:cTn id="53" presetID="53" presetClass="entr" presetSubtype="16" fill="hold" grpId="0" nodeType="afterEffect">
                                  <p:stCondLst>
                                    <p:cond delay="0"/>
                                  </p:stCondLst>
                                  <p:iterate type="lt">
                                    <p:tmPct val="4054"/>
                                  </p:iterate>
                                  <p:childTnLst>
                                    <p:set>
                                      <p:cBhvr>
                                        <p:cTn id="54" dur="1" fill="hold">
                                          <p:stCondLst>
                                            <p:cond delay="0"/>
                                          </p:stCondLst>
                                        </p:cTn>
                                        <p:tgtEl>
                                          <p:spTgt spid="33"/>
                                        </p:tgtEl>
                                        <p:attrNameLst>
                                          <p:attrName>style.visibility</p:attrName>
                                        </p:attrNameLst>
                                      </p:cBhvr>
                                      <p:to>
                                        <p:strVal val="visible"/>
                                      </p:to>
                                    </p:set>
                                    <p:anim calcmode="lin" valueType="num">
                                      <p:cBhvr>
                                        <p:cTn id="55" dur="250" fill="hold"/>
                                        <p:tgtEl>
                                          <p:spTgt spid="33"/>
                                        </p:tgtEl>
                                        <p:attrNameLst>
                                          <p:attrName>ppt_w</p:attrName>
                                        </p:attrNameLst>
                                      </p:cBhvr>
                                      <p:tavLst>
                                        <p:tav tm="0">
                                          <p:val>
                                            <p:fltVal val="0"/>
                                          </p:val>
                                        </p:tav>
                                        <p:tav tm="100000">
                                          <p:val>
                                            <p:strVal val="#ppt_w"/>
                                          </p:val>
                                        </p:tav>
                                      </p:tavLst>
                                    </p:anim>
                                    <p:anim calcmode="lin" valueType="num">
                                      <p:cBhvr>
                                        <p:cTn id="56" dur="250" fill="hold"/>
                                        <p:tgtEl>
                                          <p:spTgt spid="33"/>
                                        </p:tgtEl>
                                        <p:attrNameLst>
                                          <p:attrName>ppt_h</p:attrName>
                                        </p:attrNameLst>
                                      </p:cBhvr>
                                      <p:tavLst>
                                        <p:tav tm="0">
                                          <p:val>
                                            <p:fltVal val="0"/>
                                          </p:val>
                                        </p:tav>
                                        <p:tav tm="100000">
                                          <p:val>
                                            <p:strVal val="#ppt_h"/>
                                          </p:val>
                                        </p:tav>
                                      </p:tavLst>
                                    </p:anim>
                                    <p:animEffect transition="in" filter="fade">
                                      <p:cBhvr>
                                        <p:cTn id="57" dur="250"/>
                                        <p:tgtEl>
                                          <p:spTgt spid="33"/>
                                        </p:tgtEl>
                                      </p:cBhvr>
                                    </p:animEffect>
                                  </p:childTnLst>
                                </p:cTn>
                              </p:par>
                            </p:childTnLst>
                          </p:cTn>
                        </p:par>
                        <p:par>
                          <p:cTn id="58" fill="hold">
                            <p:stCondLst>
                              <p:cond delay="4135"/>
                            </p:stCondLst>
                            <p:childTnLst>
                              <p:par>
                                <p:cTn id="59" presetID="53" presetClass="entr" presetSubtype="16" fill="hold" grpId="0" nodeType="afterEffect">
                                  <p:stCondLst>
                                    <p:cond delay="0"/>
                                  </p:stCondLst>
                                  <p:childTnLst>
                                    <p:set>
                                      <p:cBhvr>
                                        <p:cTn id="60" dur="1" fill="hold">
                                          <p:stCondLst>
                                            <p:cond delay="0"/>
                                          </p:stCondLst>
                                        </p:cTn>
                                        <p:tgtEl>
                                          <p:spTgt spid="36"/>
                                        </p:tgtEl>
                                        <p:attrNameLst>
                                          <p:attrName>style.visibility</p:attrName>
                                        </p:attrNameLst>
                                      </p:cBhvr>
                                      <p:to>
                                        <p:strVal val="visible"/>
                                      </p:to>
                                    </p:set>
                                    <p:anim calcmode="lin" valueType="num">
                                      <p:cBhvr>
                                        <p:cTn id="61" dur="250" fill="hold"/>
                                        <p:tgtEl>
                                          <p:spTgt spid="36"/>
                                        </p:tgtEl>
                                        <p:attrNameLst>
                                          <p:attrName>ppt_w</p:attrName>
                                        </p:attrNameLst>
                                      </p:cBhvr>
                                      <p:tavLst>
                                        <p:tav tm="0">
                                          <p:val>
                                            <p:fltVal val="0"/>
                                          </p:val>
                                        </p:tav>
                                        <p:tav tm="100000">
                                          <p:val>
                                            <p:strVal val="#ppt_w"/>
                                          </p:val>
                                        </p:tav>
                                      </p:tavLst>
                                    </p:anim>
                                    <p:anim calcmode="lin" valueType="num">
                                      <p:cBhvr>
                                        <p:cTn id="62" dur="250" fill="hold"/>
                                        <p:tgtEl>
                                          <p:spTgt spid="36"/>
                                        </p:tgtEl>
                                        <p:attrNameLst>
                                          <p:attrName>ppt_h</p:attrName>
                                        </p:attrNameLst>
                                      </p:cBhvr>
                                      <p:tavLst>
                                        <p:tav tm="0">
                                          <p:val>
                                            <p:fltVal val="0"/>
                                          </p:val>
                                        </p:tav>
                                        <p:tav tm="100000">
                                          <p:val>
                                            <p:strVal val="#ppt_h"/>
                                          </p:val>
                                        </p:tav>
                                      </p:tavLst>
                                    </p:anim>
                                    <p:animEffect transition="in" filter="fade">
                                      <p:cBhvr>
                                        <p:cTn id="63" dur="250"/>
                                        <p:tgtEl>
                                          <p:spTgt spid="36"/>
                                        </p:tgtEl>
                                      </p:cBhvr>
                                    </p:animEffect>
                                  </p:childTnLst>
                                </p:cTn>
                              </p:par>
                            </p:childTnLst>
                          </p:cTn>
                        </p:par>
                        <p:par>
                          <p:cTn id="64" fill="hold">
                            <p:stCondLst>
                              <p:cond delay="4385"/>
                            </p:stCondLst>
                            <p:childTnLst>
                              <p:par>
                                <p:cTn id="65" presetID="53" presetClass="entr" presetSubtype="16" fill="hold" grpId="0" nodeType="afterEffect">
                                  <p:stCondLst>
                                    <p:cond delay="0"/>
                                  </p:stCondLst>
                                  <p:iterate type="lt">
                                    <p:tmPct val="4054"/>
                                  </p:iterate>
                                  <p:childTnLst>
                                    <p:set>
                                      <p:cBhvr>
                                        <p:cTn id="66" dur="1" fill="hold">
                                          <p:stCondLst>
                                            <p:cond delay="0"/>
                                          </p:stCondLst>
                                        </p:cTn>
                                        <p:tgtEl>
                                          <p:spTgt spid="35"/>
                                        </p:tgtEl>
                                        <p:attrNameLst>
                                          <p:attrName>style.visibility</p:attrName>
                                        </p:attrNameLst>
                                      </p:cBhvr>
                                      <p:to>
                                        <p:strVal val="visible"/>
                                      </p:to>
                                    </p:set>
                                    <p:anim calcmode="lin" valueType="num">
                                      <p:cBhvr>
                                        <p:cTn id="67" dur="250" fill="hold"/>
                                        <p:tgtEl>
                                          <p:spTgt spid="35"/>
                                        </p:tgtEl>
                                        <p:attrNameLst>
                                          <p:attrName>ppt_w</p:attrName>
                                        </p:attrNameLst>
                                      </p:cBhvr>
                                      <p:tavLst>
                                        <p:tav tm="0">
                                          <p:val>
                                            <p:fltVal val="0"/>
                                          </p:val>
                                        </p:tav>
                                        <p:tav tm="100000">
                                          <p:val>
                                            <p:strVal val="#ppt_w"/>
                                          </p:val>
                                        </p:tav>
                                      </p:tavLst>
                                    </p:anim>
                                    <p:anim calcmode="lin" valueType="num">
                                      <p:cBhvr>
                                        <p:cTn id="68" dur="250" fill="hold"/>
                                        <p:tgtEl>
                                          <p:spTgt spid="35"/>
                                        </p:tgtEl>
                                        <p:attrNameLst>
                                          <p:attrName>ppt_h</p:attrName>
                                        </p:attrNameLst>
                                      </p:cBhvr>
                                      <p:tavLst>
                                        <p:tav tm="0">
                                          <p:val>
                                            <p:fltVal val="0"/>
                                          </p:val>
                                        </p:tav>
                                        <p:tav tm="100000">
                                          <p:val>
                                            <p:strVal val="#ppt_h"/>
                                          </p:val>
                                        </p:tav>
                                      </p:tavLst>
                                    </p:anim>
                                    <p:animEffect transition="in" filter="fade">
                                      <p:cBhvr>
                                        <p:cTn id="69" dur="250"/>
                                        <p:tgtEl>
                                          <p:spTgt spid="35"/>
                                        </p:tgtEl>
                                      </p:cBhvr>
                                    </p:animEffect>
                                  </p:childTnLst>
                                </p:cTn>
                              </p:par>
                            </p:childTnLst>
                          </p:cTn>
                        </p:par>
                        <p:par>
                          <p:cTn id="70" fill="hold">
                            <p:stCondLst>
                              <p:cond delay="4919"/>
                            </p:stCondLst>
                            <p:childTnLst>
                              <p:par>
                                <p:cTn id="71" presetID="53" presetClass="entr" presetSubtype="16" fill="hold" grpId="0" nodeType="afterEffect">
                                  <p:stCondLst>
                                    <p:cond delay="0"/>
                                  </p:stCondLst>
                                  <p:childTnLst>
                                    <p:set>
                                      <p:cBhvr>
                                        <p:cTn id="72" dur="1" fill="hold">
                                          <p:stCondLst>
                                            <p:cond delay="0"/>
                                          </p:stCondLst>
                                        </p:cTn>
                                        <p:tgtEl>
                                          <p:spTgt spid="38"/>
                                        </p:tgtEl>
                                        <p:attrNameLst>
                                          <p:attrName>style.visibility</p:attrName>
                                        </p:attrNameLst>
                                      </p:cBhvr>
                                      <p:to>
                                        <p:strVal val="visible"/>
                                      </p:to>
                                    </p:set>
                                    <p:anim calcmode="lin" valueType="num">
                                      <p:cBhvr>
                                        <p:cTn id="73" dur="250" fill="hold"/>
                                        <p:tgtEl>
                                          <p:spTgt spid="38"/>
                                        </p:tgtEl>
                                        <p:attrNameLst>
                                          <p:attrName>ppt_w</p:attrName>
                                        </p:attrNameLst>
                                      </p:cBhvr>
                                      <p:tavLst>
                                        <p:tav tm="0">
                                          <p:val>
                                            <p:fltVal val="0"/>
                                          </p:val>
                                        </p:tav>
                                        <p:tav tm="100000">
                                          <p:val>
                                            <p:strVal val="#ppt_w"/>
                                          </p:val>
                                        </p:tav>
                                      </p:tavLst>
                                    </p:anim>
                                    <p:anim calcmode="lin" valueType="num">
                                      <p:cBhvr>
                                        <p:cTn id="74" dur="250" fill="hold"/>
                                        <p:tgtEl>
                                          <p:spTgt spid="38"/>
                                        </p:tgtEl>
                                        <p:attrNameLst>
                                          <p:attrName>ppt_h</p:attrName>
                                        </p:attrNameLst>
                                      </p:cBhvr>
                                      <p:tavLst>
                                        <p:tav tm="0">
                                          <p:val>
                                            <p:fltVal val="0"/>
                                          </p:val>
                                        </p:tav>
                                        <p:tav tm="100000">
                                          <p:val>
                                            <p:strVal val="#ppt_h"/>
                                          </p:val>
                                        </p:tav>
                                      </p:tavLst>
                                    </p:anim>
                                    <p:animEffect transition="in" filter="fade">
                                      <p:cBhvr>
                                        <p:cTn id="75" dur="250"/>
                                        <p:tgtEl>
                                          <p:spTgt spid="38"/>
                                        </p:tgtEl>
                                      </p:cBhvr>
                                    </p:animEffect>
                                  </p:childTnLst>
                                </p:cTn>
                              </p:par>
                            </p:childTnLst>
                          </p:cTn>
                        </p:par>
                        <p:par>
                          <p:cTn id="76" fill="hold">
                            <p:stCondLst>
                              <p:cond delay="5169"/>
                            </p:stCondLst>
                            <p:childTnLst>
                              <p:par>
                                <p:cTn id="77" presetID="53" presetClass="entr" presetSubtype="16" fill="hold" grpId="0" nodeType="afterEffect">
                                  <p:stCondLst>
                                    <p:cond delay="0"/>
                                  </p:stCondLst>
                                  <p:iterate type="lt">
                                    <p:tmPct val="4054"/>
                                  </p:iterate>
                                  <p:childTnLst>
                                    <p:set>
                                      <p:cBhvr>
                                        <p:cTn id="78" dur="1" fill="hold">
                                          <p:stCondLst>
                                            <p:cond delay="0"/>
                                          </p:stCondLst>
                                        </p:cTn>
                                        <p:tgtEl>
                                          <p:spTgt spid="37"/>
                                        </p:tgtEl>
                                        <p:attrNameLst>
                                          <p:attrName>style.visibility</p:attrName>
                                        </p:attrNameLst>
                                      </p:cBhvr>
                                      <p:to>
                                        <p:strVal val="visible"/>
                                      </p:to>
                                    </p:set>
                                    <p:anim calcmode="lin" valueType="num">
                                      <p:cBhvr>
                                        <p:cTn id="79" dur="250" fill="hold"/>
                                        <p:tgtEl>
                                          <p:spTgt spid="37"/>
                                        </p:tgtEl>
                                        <p:attrNameLst>
                                          <p:attrName>ppt_w</p:attrName>
                                        </p:attrNameLst>
                                      </p:cBhvr>
                                      <p:tavLst>
                                        <p:tav tm="0">
                                          <p:val>
                                            <p:fltVal val="0"/>
                                          </p:val>
                                        </p:tav>
                                        <p:tav tm="100000">
                                          <p:val>
                                            <p:strVal val="#ppt_w"/>
                                          </p:val>
                                        </p:tav>
                                      </p:tavLst>
                                    </p:anim>
                                    <p:anim calcmode="lin" valueType="num">
                                      <p:cBhvr>
                                        <p:cTn id="80" dur="250" fill="hold"/>
                                        <p:tgtEl>
                                          <p:spTgt spid="37"/>
                                        </p:tgtEl>
                                        <p:attrNameLst>
                                          <p:attrName>ppt_h</p:attrName>
                                        </p:attrNameLst>
                                      </p:cBhvr>
                                      <p:tavLst>
                                        <p:tav tm="0">
                                          <p:val>
                                            <p:fltVal val="0"/>
                                          </p:val>
                                        </p:tav>
                                        <p:tav tm="100000">
                                          <p:val>
                                            <p:strVal val="#ppt_h"/>
                                          </p:val>
                                        </p:tav>
                                      </p:tavLst>
                                    </p:anim>
                                    <p:animEffect transition="in" filter="fade">
                                      <p:cBhvr>
                                        <p:cTn id="81" dur="25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P spid="31" grpId="0"/>
      <p:bldP spid="32" grpId="0"/>
      <p:bldP spid="33" grpId="0"/>
      <p:bldP spid="34" grpId="0"/>
      <p:bldP spid="35" grpId="0"/>
      <p:bldP spid="36" grpId="0"/>
      <p:bldP spid="37" grpId="0"/>
      <p:bldP spid="3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FBE2AA34-26AA-471E-B8E8-239ECB3F956D}"/>
              </a:ext>
            </a:extLst>
          </p:cNvPr>
          <p:cNvGrpSpPr/>
          <p:nvPr>
            <p:custDataLst>
              <p:tags r:id="rId1"/>
            </p:custDataLst>
          </p:nvPr>
        </p:nvGrpSpPr>
        <p:grpSpPr>
          <a:xfrm>
            <a:off x="3151714" y="1801793"/>
            <a:ext cx="2587369" cy="1462427"/>
            <a:chOff x="2887146" y="1232756"/>
            <a:chExt cx="2587369" cy="1462426"/>
          </a:xfrm>
        </p:grpSpPr>
        <p:sp>
          <p:nvSpPr>
            <p:cNvPr id="3" name="任意多边形 57">
              <a:extLst>
                <a:ext uri="{FF2B5EF4-FFF2-40B4-BE49-F238E27FC236}">
                  <a16:creationId xmlns:a16="http://schemas.microsoft.com/office/drawing/2014/main" id="{67E8ED81-915A-477F-BA4A-5716E5051A94}"/>
                </a:ext>
              </a:extLst>
            </p:cNvPr>
            <p:cNvSpPr/>
            <p:nvPr/>
          </p:nvSpPr>
          <p:spPr bwMode="auto">
            <a:xfrm>
              <a:off x="2887146" y="1232756"/>
              <a:ext cx="2587369" cy="1462426"/>
            </a:xfrm>
            <a:custGeom>
              <a:avLst/>
              <a:gdLst>
                <a:gd name="T0" fmla="*/ 1018 w 1421"/>
                <a:gd name="T1" fmla="*/ 0 h 805"/>
                <a:gd name="T2" fmla="*/ 1421 w 1421"/>
                <a:gd name="T3" fmla="*/ 403 h 805"/>
                <a:gd name="T4" fmla="*/ 1018 w 1421"/>
                <a:gd name="T5" fmla="*/ 805 h 805"/>
                <a:gd name="T6" fmla="*/ 772 w 1421"/>
                <a:gd name="T7" fmla="*/ 721 h 805"/>
                <a:gd name="T8" fmla="*/ 771 w 1421"/>
                <a:gd name="T9" fmla="*/ 721 h 805"/>
                <a:gd name="T10" fmla="*/ 269 w 1421"/>
                <a:gd name="T11" fmla="*/ 630 h 805"/>
                <a:gd name="T12" fmla="*/ 269 w 1421"/>
                <a:gd name="T13" fmla="*/ 630 h 805"/>
                <a:gd name="T14" fmla="*/ 231 w 1421"/>
                <a:gd name="T15" fmla="*/ 633 h 805"/>
                <a:gd name="T16" fmla="*/ 0 w 1421"/>
                <a:gd name="T17" fmla="*/ 403 h 805"/>
                <a:gd name="T18" fmla="*/ 231 w 1421"/>
                <a:gd name="T19" fmla="*/ 172 h 805"/>
                <a:gd name="T20" fmla="*/ 269 w 1421"/>
                <a:gd name="T21" fmla="*/ 175 h 805"/>
                <a:gd name="T22" fmla="*/ 269 w 1421"/>
                <a:gd name="T23" fmla="*/ 175 h 805"/>
                <a:gd name="T24" fmla="*/ 771 w 1421"/>
                <a:gd name="T25" fmla="*/ 84 h 805"/>
                <a:gd name="T26" fmla="*/ 771 w 1421"/>
                <a:gd name="T27" fmla="*/ 84 h 805"/>
                <a:gd name="T28" fmla="*/ 1018 w 1421"/>
                <a:gd name="T29" fmla="*/ 0 h 805"/>
                <a:gd name="T30" fmla="*/ 231 w 1421"/>
                <a:gd name="T31" fmla="*/ 215 h 805"/>
                <a:gd name="T32" fmla="*/ 43 w 1421"/>
                <a:gd name="T33" fmla="*/ 403 h 805"/>
                <a:gd name="T34" fmla="*/ 231 w 1421"/>
                <a:gd name="T35" fmla="*/ 591 h 805"/>
                <a:gd name="T36" fmla="*/ 419 w 1421"/>
                <a:gd name="T37" fmla="*/ 403 h 805"/>
                <a:gd name="T38" fmla="*/ 231 w 1421"/>
                <a:gd name="T39" fmla="*/ 215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1" h="805">
                  <a:moveTo>
                    <a:pt x="1018" y="0"/>
                  </a:moveTo>
                  <a:cubicBezTo>
                    <a:pt x="1241" y="0"/>
                    <a:pt x="1421" y="180"/>
                    <a:pt x="1421" y="403"/>
                  </a:cubicBezTo>
                  <a:cubicBezTo>
                    <a:pt x="1421" y="625"/>
                    <a:pt x="1241" y="805"/>
                    <a:pt x="1018" y="805"/>
                  </a:cubicBezTo>
                  <a:cubicBezTo>
                    <a:pt x="925" y="805"/>
                    <a:pt x="840" y="774"/>
                    <a:pt x="772" y="721"/>
                  </a:cubicBezTo>
                  <a:cubicBezTo>
                    <a:pt x="771" y="721"/>
                    <a:pt x="771" y="721"/>
                    <a:pt x="771" y="721"/>
                  </a:cubicBezTo>
                  <a:cubicBezTo>
                    <a:pt x="618" y="606"/>
                    <a:pt x="408" y="615"/>
                    <a:pt x="269" y="630"/>
                  </a:cubicBezTo>
                  <a:cubicBezTo>
                    <a:pt x="269" y="630"/>
                    <a:pt x="269" y="630"/>
                    <a:pt x="269" y="630"/>
                  </a:cubicBezTo>
                  <a:cubicBezTo>
                    <a:pt x="256" y="632"/>
                    <a:pt x="244" y="633"/>
                    <a:pt x="231" y="633"/>
                  </a:cubicBezTo>
                  <a:cubicBezTo>
                    <a:pt x="103" y="633"/>
                    <a:pt x="0" y="530"/>
                    <a:pt x="0" y="403"/>
                  </a:cubicBezTo>
                  <a:cubicBezTo>
                    <a:pt x="0" y="275"/>
                    <a:pt x="103" y="172"/>
                    <a:pt x="231" y="172"/>
                  </a:cubicBezTo>
                  <a:cubicBezTo>
                    <a:pt x="244" y="172"/>
                    <a:pt x="256" y="173"/>
                    <a:pt x="269" y="175"/>
                  </a:cubicBezTo>
                  <a:cubicBezTo>
                    <a:pt x="269" y="175"/>
                    <a:pt x="269" y="175"/>
                    <a:pt x="269" y="175"/>
                  </a:cubicBezTo>
                  <a:cubicBezTo>
                    <a:pt x="408" y="190"/>
                    <a:pt x="618" y="199"/>
                    <a:pt x="771" y="84"/>
                  </a:cubicBezTo>
                  <a:cubicBezTo>
                    <a:pt x="771" y="84"/>
                    <a:pt x="771" y="84"/>
                    <a:pt x="771" y="84"/>
                  </a:cubicBezTo>
                  <a:cubicBezTo>
                    <a:pt x="840" y="31"/>
                    <a:pt x="925" y="0"/>
                    <a:pt x="1018" y="0"/>
                  </a:cubicBezTo>
                  <a:close/>
                  <a:moveTo>
                    <a:pt x="231" y="215"/>
                  </a:moveTo>
                  <a:cubicBezTo>
                    <a:pt x="127" y="215"/>
                    <a:pt x="43" y="299"/>
                    <a:pt x="43" y="403"/>
                  </a:cubicBezTo>
                  <a:cubicBezTo>
                    <a:pt x="43" y="506"/>
                    <a:pt x="127" y="591"/>
                    <a:pt x="231" y="591"/>
                  </a:cubicBezTo>
                  <a:cubicBezTo>
                    <a:pt x="335" y="591"/>
                    <a:pt x="419" y="506"/>
                    <a:pt x="419" y="403"/>
                  </a:cubicBezTo>
                  <a:cubicBezTo>
                    <a:pt x="419" y="299"/>
                    <a:pt x="335" y="215"/>
                    <a:pt x="231" y="215"/>
                  </a:cubicBezTo>
                  <a:close/>
                </a:path>
              </a:pathLst>
            </a:custGeom>
            <a:solidFill>
              <a:schemeClr val="accent1">
                <a:lumMod val="100000"/>
              </a:schemeClr>
            </a:solidFill>
            <a:ln>
              <a:noFill/>
            </a:ln>
          </p:spPr>
          <p:txBody>
            <a:bodyPr anchor="ct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 name="任意多边形 59">
              <a:extLst>
                <a:ext uri="{FF2B5EF4-FFF2-40B4-BE49-F238E27FC236}">
                  <a16:creationId xmlns:a16="http://schemas.microsoft.com/office/drawing/2014/main" id="{18C3C11C-D52E-4F04-AA02-40D905FA7F2E}"/>
                </a:ext>
              </a:extLst>
            </p:cNvPr>
            <p:cNvSpPr/>
            <p:nvPr/>
          </p:nvSpPr>
          <p:spPr bwMode="auto">
            <a:xfrm>
              <a:off x="3046657" y="1709369"/>
              <a:ext cx="510358" cy="509200"/>
            </a:xfrm>
            <a:custGeom>
              <a:avLst/>
              <a:gdLst>
                <a:gd name="connsiteX0" fmla="*/ 388572 w 777144"/>
                <a:gd name="connsiteY0" fmla="*/ 0 h 775382"/>
                <a:gd name="connsiteX1" fmla="*/ 777144 w 777144"/>
                <a:gd name="connsiteY1" fmla="*/ 387691 h 775382"/>
                <a:gd name="connsiteX2" fmla="*/ 388572 w 777144"/>
                <a:gd name="connsiteY2" fmla="*/ 775382 h 775382"/>
                <a:gd name="connsiteX3" fmla="*/ 0 w 777144"/>
                <a:gd name="connsiteY3" fmla="*/ 387691 h 775382"/>
                <a:gd name="connsiteX4" fmla="*/ 388572 w 777144"/>
                <a:gd name="connsiteY4" fmla="*/ 0 h 775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144" h="775382">
                  <a:moveTo>
                    <a:pt x="388572" y="0"/>
                  </a:moveTo>
                  <a:cubicBezTo>
                    <a:pt x="603527" y="0"/>
                    <a:pt x="777144" y="173224"/>
                    <a:pt x="777144" y="387691"/>
                  </a:cubicBezTo>
                  <a:cubicBezTo>
                    <a:pt x="777144" y="600096"/>
                    <a:pt x="603527" y="775382"/>
                    <a:pt x="388572" y="775382"/>
                  </a:cubicBezTo>
                  <a:cubicBezTo>
                    <a:pt x="173617" y="775382"/>
                    <a:pt x="0" y="600096"/>
                    <a:pt x="0" y="387691"/>
                  </a:cubicBezTo>
                  <a:cubicBezTo>
                    <a:pt x="0" y="173224"/>
                    <a:pt x="173617" y="0"/>
                    <a:pt x="388572" y="0"/>
                  </a:cubicBezTo>
                  <a:close/>
                </a:path>
              </a:pathLst>
            </a:custGeom>
            <a:solidFill>
              <a:schemeClr val="bg1"/>
            </a:solidFill>
            <a:ln w="19050">
              <a:noFill/>
              <a:round/>
            </a:ln>
          </p:spPr>
          <p:txBody>
            <a:bodyPr vert="horz" wrap="none" lIns="91440" tIns="45720" rIns="91440" bIns="45720" anchor="ctr" anchorCtr="1" compatLnSpc="1">
              <a:normAutofit/>
            </a:bodyPr>
            <a:lstStyle/>
            <a:p>
              <a:pPr algn="ctr"/>
              <a:r>
                <a:rPr lang="en-US" altLang="zh-CN" sz="240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01</a:t>
              </a:r>
            </a:p>
          </p:txBody>
        </p:sp>
        <p:grpSp>
          <p:nvGrpSpPr>
            <p:cNvPr id="5" name="组合 4">
              <a:extLst>
                <a:ext uri="{FF2B5EF4-FFF2-40B4-BE49-F238E27FC236}">
                  <a16:creationId xmlns:a16="http://schemas.microsoft.com/office/drawing/2014/main" id="{A310B3A3-7F72-499D-B94F-EC940747EFC0}"/>
                </a:ext>
              </a:extLst>
            </p:cNvPr>
            <p:cNvGrpSpPr/>
            <p:nvPr/>
          </p:nvGrpSpPr>
          <p:grpSpPr>
            <a:xfrm>
              <a:off x="4397691" y="1691253"/>
              <a:ext cx="923331" cy="530486"/>
              <a:chOff x="4255633" y="1604356"/>
              <a:chExt cx="953623" cy="547890"/>
            </a:xfrm>
          </p:grpSpPr>
          <p:sp>
            <p:nvSpPr>
              <p:cNvPr id="6" name="矩形 5">
                <a:extLst>
                  <a:ext uri="{FF2B5EF4-FFF2-40B4-BE49-F238E27FC236}">
                    <a16:creationId xmlns:a16="http://schemas.microsoft.com/office/drawing/2014/main" id="{9492BE39-2088-4E76-B9BC-A9D0DE9E5463}"/>
                  </a:ext>
                </a:extLst>
              </p:cNvPr>
              <p:cNvSpPr/>
              <p:nvPr/>
            </p:nvSpPr>
            <p:spPr bwMode="auto">
              <a:xfrm>
                <a:off x="4428514" y="1604356"/>
                <a:ext cx="607862" cy="281756"/>
              </a:xfrm>
              <a:prstGeom prst="rect">
                <a:avLst/>
              </a:prstGeom>
              <a:solidFill>
                <a:schemeClr val="accent1"/>
              </a:solidFill>
              <a:ln w="19050">
                <a:noFill/>
                <a:round/>
              </a:ln>
            </p:spPr>
            <p:txBody>
              <a:bodyPr vert="horz" wrap="none" lIns="0" tIns="0" rIns="0" bIns="0" anchor="ctr" anchorCtr="1" compatLnSpc="1">
                <a:normAutofit/>
              </a:bodyPr>
              <a:lstStyle/>
              <a:p>
                <a:pPr algn="ctr"/>
                <a:r>
                  <a:rPr lang="zh-CN" altLang="en-US" sz="1053">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关键词</a:t>
                </a:r>
              </a:p>
            </p:txBody>
          </p:sp>
          <p:sp>
            <p:nvSpPr>
              <p:cNvPr id="7" name="文本框 62">
                <a:extLst>
                  <a:ext uri="{FF2B5EF4-FFF2-40B4-BE49-F238E27FC236}">
                    <a16:creationId xmlns:a16="http://schemas.microsoft.com/office/drawing/2014/main" id="{F5BBBCD3-647E-4CCB-ABB7-CE368A9F35BD}"/>
                  </a:ext>
                </a:extLst>
              </p:cNvPr>
              <p:cNvSpPr txBox="1"/>
              <p:nvPr/>
            </p:nvSpPr>
            <p:spPr>
              <a:xfrm>
                <a:off x="4255633" y="1961521"/>
                <a:ext cx="953623" cy="190725"/>
              </a:xfrm>
              <a:prstGeom prst="rect">
                <a:avLst/>
              </a:prstGeom>
              <a:noFill/>
            </p:spPr>
            <p:txBody>
              <a:bodyPr wrap="none" lIns="0" tIns="0" rIns="0" bIns="0" anchor="ctr" anchorCtr="1">
                <a:normAutofit/>
              </a:bodyPr>
              <a:lstStyle/>
              <a:p>
                <a:pPr algn="ctr"/>
                <a:r>
                  <a:rPr lang="zh-CN" altLang="en-US" sz="12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输入标题文本</a:t>
                </a:r>
              </a:p>
            </p:txBody>
          </p:sp>
        </p:grpSp>
      </p:grpSp>
      <p:grpSp>
        <p:nvGrpSpPr>
          <p:cNvPr id="8" name="组合 7">
            <a:extLst>
              <a:ext uri="{FF2B5EF4-FFF2-40B4-BE49-F238E27FC236}">
                <a16:creationId xmlns:a16="http://schemas.microsoft.com/office/drawing/2014/main" id="{DB7D776A-0C0B-43F1-A34B-3B5AF14BFD42}"/>
              </a:ext>
            </a:extLst>
          </p:cNvPr>
          <p:cNvGrpSpPr/>
          <p:nvPr/>
        </p:nvGrpSpPr>
        <p:grpSpPr>
          <a:xfrm>
            <a:off x="3304252" y="3591923"/>
            <a:ext cx="2587369" cy="1464285"/>
            <a:chOff x="3304252" y="3591923"/>
            <a:chExt cx="2587369" cy="1464285"/>
          </a:xfrm>
        </p:grpSpPr>
        <p:sp>
          <p:nvSpPr>
            <p:cNvPr id="9" name="任意多边形 51">
              <a:extLst>
                <a:ext uri="{FF2B5EF4-FFF2-40B4-BE49-F238E27FC236}">
                  <a16:creationId xmlns:a16="http://schemas.microsoft.com/office/drawing/2014/main" id="{6DE9780E-D4D1-4B44-9382-F16001A0456D}"/>
                </a:ext>
              </a:extLst>
            </p:cNvPr>
            <p:cNvSpPr/>
            <p:nvPr/>
          </p:nvSpPr>
          <p:spPr bwMode="auto">
            <a:xfrm>
              <a:off x="3304252" y="3591923"/>
              <a:ext cx="2587369" cy="1464285"/>
            </a:xfrm>
            <a:custGeom>
              <a:avLst/>
              <a:gdLst>
                <a:gd name="T0" fmla="*/ 403 w 1421"/>
                <a:gd name="T1" fmla="*/ 0 h 806"/>
                <a:gd name="T2" fmla="*/ 0 w 1421"/>
                <a:gd name="T3" fmla="*/ 403 h 806"/>
                <a:gd name="T4" fmla="*/ 403 w 1421"/>
                <a:gd name="T5" fmla="*/ 806 h 806"/>
                <a:gd name="T6" fmla="*/ 650 w 1421"/>
                <a:gd name="T7" fmla="*/ 722 h 806"/>
                <a:gd name="T8" fmla="*/ 650 w 1421"/>
                <a:gd name="T9" fmla="*/ 722 h 806"/>
                <a:gd name="T10" fmla="*/ 1153 w 1421"/>
                <a:gd name="T11" fmla="*/ 631 h 806"/>
                <a:gd name="T12" fmla="*/ 1153 w 1421"/>
                <a:gd name="T13" fmla="*/ 631 h 806"/>
                <a:gd name="T14" fmla="*/ 1191 w 1421"/>
                <a:gd name="T15" fmla="*/ 634 h 806"/>
                <a:gd name="T16" fmla="*/ 1421 w 1421"/>
                <a:gd name="T17" fmla="*/ 403 h 806"/>
                <a:gd name="T18" fmla="*/ 1191 w 1421"/>
                <a:gd name="T19" fmla="*/ 173 h 806"/>
                <a:gd name="T20" fmla="*/ 1153 w 1421"/>
                <a:gd name="T21" fmla="*/ 176 h 806"/>
                <a:gd name="T22" fmla="*/ 1153 w 1421"/>
                <a:gd name="T23" fmla="*/ 176 h 806"/>
                <a:gd name="T24" fmla="*/ 650 w 1421"/>
                <a:gd name="T25" fmla="*/ 84 h 806"/>
                <a:gd name="T26" fmla="*/ 650 w 1421"/>
                <a:gd name="T27" fmla="*/ 84 h 806"/>
                <a:gd name="T28" fmla="*/ 403 w 1421"/>
                <a:gd name="T29" fmla="*/ 0 h 806"/>
                <a:gd name="T30" fmla="*/ 1191 w 1421"/>
                <a:gd name="T31" fmla="*/ 215 h 806"/>
                <a:gd name="T32" fmla="*/ 1379 w 1421"/>
                <a:gd name="T33" fmla="*/ 403 h 806"/>
                <a:gd name="T34" fmla="*/ 1191 w 1421"/>
                <a:gd name="T35" fmla="*/ 591 h 806"/>
                <a:gd name="T36" fmla="*/ 1003 w 1421"/>
                <a:gd name="T37" fmla="*/ 403 h 806"/>
                <a:gd name="T38" fmla="*/ 1191 w 1421"/>
                <a:gd name="T39" fmla="*/ 215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1" h="806">
                  <a:moveTo>
                    <a:pt x="403" y="0"/>
                  </a:moveTo>
                  <a:cubicBezTo>
                    <a:pt x="181" y="0"/>
                    <a:pt x="0" y="181"/>
                    <a:pt x="0" y="403"/>
                  </a:cubicBezTo>
                  <a:cubicBezTo>
                    <a:pt x="0" y="626"/>
                    <a:pt x="181" y="806"/>
                    <a:pt x="403" y="806"/>
                  </a:cubicBezTo>
                  <a:cubicBezTo>
                    <a:pt x="496" y="806"/>
                    <a:pt x="582" y="775"/>
                    <a:pt x="650" y="722"/>
                  </a:cubicBezTo>
                  <a:cubicBezTo>
                    <a:pt x="650" y="722"/>
                    <a:pt x="650" y="722"/>
                    <a:pt x="650" y="722"/>
                  </a:cubicBezTo>
                  <a:cubicBezTo>
                    <a:pt x="803" y="607"/>
                    <a:pt x="1013" y="615"/>
                    <a:pt x="1153" y="631"/>
                  </a:cubicBezTo>
                  <a:cubicBezTo>
                    <a:pt x="1153" y="631"/>
                    <a:pt x="1153" y="631"/>
                    <a:pt x="1153" y="631"/>
                  </a:cubicBezTo>
                  <a:cubicBezTo>
                    <a:pt x="1165" y="633"/>
                    <a:pt x="1178" y="634"/>
                    <a:pt x="1191" y="634"/>
                  </a:cubicBezTo>
                  <a:cubicBezTo>
                    <a:pt x="1318" y="634"/>
                    <a:pt x="1421" y="530"/>
                    <a:pt x="1421" y="403"/>
                  </a:cubicBezTo>
                  <a:cubicBezTo>
                    <a:pt x="1421" y="276"/>
                    <a:pt x="1318" y="173"/>
                    <a:pt x="1191" y="173"/>
                  </a:cubicBezTo>
                  <a:cubicBezTo>
                    <a:pt x="1178" y="173"/>
                    <a:pt x="1165" y="174"/>
                    <a:pt x="1153" y="176"/>
                  </a:cubicBezTo>
                  <a:cubicBezTo>
                    <a:pt x="1153" y="176"/>
                    <a:pt x="1153" y="176"/>
                    <a:pt x="1153" y="176"/>
                  </a:cubicBezTo>
                  <a:cubicBezTo>
                    <a:pt x="1013" y="191"/>
                    <a:pt x="803" y="200"/>
                    <a:pt x="650" y="84"/>
                  </a:cubicBezTo>
                  <a:cubicBezTo>
                    <a:pt x="650" y="84"/>
                    <a:pt x="650" y="84"/>
                    <a:pt x="650" y="84"/>
                  </a:cubicBezTo>
                  <a:cubicBezTo>
                    <a:pt x="582" y="32"/>
                    <a:pt x="496" y="0"/>
                    <a:pt x="403" y="0"/>
                  </a:cubicBezTo>
                  <a:close/>
                  <a:moveTo>
                    <a:pt x="1191" y="215"/>
                  </a:moveTo>
                  <a:cubicBezTo>
                    <a:pt x="1294" y="215"/>
                    <a:pt x="1379" y="299"/>
                    <a:pt x="1379" y="403"/>
                  </a:cubicBezTo>
                  <a:cubicBezTo>
                    <a:pt x="1379" y="507"/>
                    <a:pt x="1294" y="591"/>
                    <a:pt x="1191" y="591"/>
                  </a:cubicBezTo>
                  <a:cubicBezTo>
                    <a:pt x="1087" y="591"/>
                    <a:pt x="1003" y="507"/>
                    <a:pt x="1003" y="403"/>
                  </a:cubicBezTo>
                  <a:cubicBezTo>
                    <a:pt x="1003" y="299"/>
                    <a:pt x="1087" y="215"/>
                    <a:pt x="1191" y="215"/>
                  </a:cubicBezTo>
                  <a:close/>
                </a:path>
              </a:pathLst>
            </a:custGeom>
            <a:solidFill>
              <a:schemeClr val="accent3">
                <a:lumMod val="100000"/>
              </a:schemeClr>
            </a:solidFill>
            <a:ln>
              <a:noFill/>
            </a:ln>
          </p:spPr>
          <p:txBody>
            <a:bodyPr anchor="ct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0" name="任意多边形 53">
              <a:extLst>
                <a:ext uri="{FF2B5EF4-FFF2-40B4-BE49-F238E27FC236}">
                  <a16:creationId xmlns:a16="http://schemas.microsoft.com/office/drawing/2014/main" id="{035C7B61-9F5C-44B5-B7EB-B1D1A19B2757}"/>
                </a:ext>
              </a:extLst>
            </p:cNvPr>
            <p:cNvSpPr/>
            <p:nvPr/>
          </p:nvSpPr>
          <p:spPr bwMode="auto">
            <a:xfrm>
              <a:off x="5196039" y="4069465"/>
              <a:ext cx="510358" cy="509200"/>
            </a:xfrm>
            <a:custGeom>
              <a:avLst/>
              <a:gdLst>
                <a:gd name="connsiteX0" fmla="*/ 388572 w 777144"/>
                <a:gd name="connsiteY0" fmla="*/ 0 h 775382"/>
                <a:gd name="connsiteX1" fmla="*/ 777144 w 777144"/>
                <a:gd name="connsiteY1" fmla="*/ 387691 h 775382"/>
                <a:gd name="connsiteX2" fmla="*/ 388572 w 777144"/>
                <a:gd name="connsiteY2" fmla="*/ 775382 h 775382"/>
                <a:gd name="connsiteX3" fmla="*/ 0 w 777144"/>
                <a:gd name="connsiteY3" fmla="*/ 387691 h 775382"/>
                <a:gd name="connsiteX4" fmla="*/ 388572 w 777144"/>
                <a:gd name="connsiteY4" fmla="*/ 0 h 775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144" h="775382">
                  <a:moveTo>
                    <a:pt x="388572" y="0"/>
                  </a:moveTo>
                  <a:cubicBezTo>
                    <a:pt x="603527" y="0"/>
                    <a:pt x="777144" y="173224"/>
                    <a:pt x="777144" y="387691"/>
                  </a:cubicBezTo>
                  <a:cubicBezTo>
                    <a:pt x="777144" y="600096"/>
                    <a:pt x="603527" y="775382"/>
                    <a:pt x="388572" y="775382"/>
                  </a:cubicBezTo>
                  <a:cubicBezTo>
                    <a:pt x="173617" y="775382"/>
                    <a:pt x="0" y="600096"/>
                    <a:pt x="0" y="387691"/>
                  </a:cubicBezTo>
                  <a:cubicBezTo>
                    <a:pt x="0" y="173224"/>
                    <a:pt x="173617" y="0"/>
                    <a:pt x="388572" y="0"/>
                  </a:cubicBezTo>
                  <a:close/>
                </a:path>
              </a:pathLst>
            </a:custGeom>
            <a:solidFill>
              <a:schemeClr val="bg1"/>
            </a:solidFill>
            <a:ln w="19050">
              <a:noFill/>
              <a:round/>
            </a:ln>
          </p:spPr>
          <p:txBody>
            <a:bodyPr vert="horz" wrap="none" lIns="91440" tIns="45720" rIns="91440" bIns="45720" anchor="ctr" anchorCtr="1" compatLnSpc="1">
              <a:normAutofit/>
            </a:bodyPr>
            <a:lstStyle/>
            <a:p>
              <a:pPr algn="ctr"/>
              <a:r>
                <a:rPr lang="en-US" altLang="zh-CN" sz="2400">
                  <a:solidFill>
                    <a:schemeClr val="accent3">
                      <a:lumMod val="10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03</a:t>
              </a:r>
            </a:p>
          </p:txBody>
        </p:sp>
        <p:grpSp>
          <p:nvGrpSpPr>
            <p:cNvPr id="11" name="组合 10">
              <a:extLst>
                <a:ext uri="{FF2B5EF4-FFF2-40B4-BE49-F238E27FC236}">
                  <a16:creationId xmlns:a16="http://schemas.microsoft.com/office/drawing/2014/main" id="{CDA7F369-BD8B-4EA1-9C0D-95B4F50B415A}"/>
                </a:ext>
              </a:extLst>
            </p:cNvPr>
            <p:cNvGrpSpPr/>
            <p:nvPr/>
          </p:nvGrpSpPr>
          <p:grpSpPr>
            <a:xfrm>
              <a:off x="3457755" y="4051350"/>
              <a:ext cx="923331" cy="530486"/>
              <a:chOff x="4255633" y="1604356"/>
              <a:chExt cx="953623" cy="547890"/>
            </a:xfrm>
          </p:grpSpPr>
          <p:sp>
            <p:nvSpPr>
              <p:cNvPr id="12" name="矩形 11">
                <a:extLst>
                  <a:ext uri="{FF2B5EF4-FFF2-40B4-BE49-F238E27FC236}">
                    <a16:creationId xmlns:a16="http://schemas.microsoft.com/office/drawing/2014/main" id="{495E3A53-00BA-45A1-855C-054BCD673786}"/>
                  </a:ext>
                </a:extLst>
              </p:cNvPr>
              <p:cNvSpPr/>
              <p:nvPr/>
            </p:nvSpPr>
            <p:spPr bwMode="auto">
              <a:xfrm>
                <a:off x="4428514" y="1604356"/>
                <a:ext cx="607862" cy="281756"/>
              </a:xfrm>
              <a:prstGeom prst="rect">
                <a:avLst/>
              </a:prstGeom>
              <a:solidFill>
                <a:schemeClr val="accent3">
                  <a:lumMod val="100000"/>
                </a:schemeClr>
              </a:solidFill>
              <a:ln w="19050">
                <a:noFill/>
                <a:round/>
              </a:ln>
            </p:spPr>
            <p:txBody>
              <a:bodyPr vert="horz" wrap="none" lIns="0" tIns="0" rIns="0" bIns="0" anchor="ctr" anchorCtr="1" compatLnSpc="1">
                <a:normAutofit/>
              </a:bodyPr>
              <a:lstStyle/>
              <a:p>
                <a:pPr algn="ctr"/>
                <a:r>
                  <a:rPr lang="zh-CN" altLang="en-US" sz="1053">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关键词</a:t>
                </a:r>
              </a:p>
            </p:txBody>
          </p:sp>
          <p:sp>
            <p:nvSpPr>
              <p:cNvPr id="13" name="文本框 56">
                <a:extLst>
                  <a:ext uri="{FF2B5EF4-FFF2-40B4-BE49-F238E27FC236}">
                    <a16:creationId xmlns:a16="http://schemas.microsoft.com/office/drawing/2014/main" id="{1C66C5FE-066E-4100-B872-2E1433BCCE0D}"/>
                  </a:ext>
                </a:extLst>
              </p:cNvPr>
              <p:cNvSpPr txBox="1"/>
              <p:nvPr/>
            </p:nvSpPr>
            <p:spPr>
              <a:xfrm>
                <a:off x="4255633" y="1961521"/>
                <a:ext cx="953623" cy="190725"/>
              </a:xfrm>
              <a:prstGeom prst="rect">
                <a:avLst/>
              </a:prstGeom>
              <a:noFill/>
            </p:spPr>
            <p:txBody>
              <a:bodyPr wrap="none" lIns="0" tIns="0" rIns="0" bIns="0" anchor="ctr" anchorCtr="1">
                <a:normAutofit/>
              </a:bodyPr>
              <a:lstStyle/>
              <a:p>
                <a:pPr algn="ctr"/>
                <a:r>
                  <a:rPr lang="zh-CN" altLang="en-US" sz="12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输入标题文本</a:t>
                </a:r>
              </a:p>
            </p:txBody>
          </p:sp>
        </p:grpSp>
      </p:grpSp>
      <p:grpSp>
        <p:nvGrpSpPr>
          <p:cNvPr id="14" name="组合 13">
            <a:extLst>
              <a:ext uri="{FF2B5EF4-FFF2-40B4-BE49-F238E27FC236}">
                <a16:creationId xmlns:a16="http://schemas.microsoft.com/office/drawing/2014/main" id="{7CC30145-1EF9-4BBE-8F6D-8E67041240C0}"/>
              </a:ext>
            </a:extLst>
          </p:cNvPr>
          <p:cNvGrpSpPr/>
          <p:nvPr>
            <p:custDataLst>
              <p:tags r:id="rId2"/>
            </p:custDataLst>
          </p:nvPr>
        </p:nvGrpSpPr>
        <p:grpSpPr>
          <a:xfrm>
            <a:off x="6431129" y="1801793"/>
            <a:ext cx="2587369" cy="1462427"/>
            <a:chOff x="6717485" y="1232756"/>
            <a:chExt cx="2587369" cy="1462426"/>
          </a:xfrm>
        </p:grpSpPr>
        <p:sp>
          <p:nvSpPr>
            <p:cNvPr id="15" name="任意多边形 39">
              <a:extLst>
                <a:ext uri="{FF2B5EF4-FFF2-40B4-BE49-F238E27FC236}">
                  <a16:creationId xmlns:a16="http://schemas.microsoft.com/office/drawing/2014/main" id="{BF89C887-DB8D-46BD-AAE4-37875627EC78}"/>
                </a:ext>
              </a:extLst>
            </p:cNvPr>
            <p:cNvSpPr/>
            <p:nvPr/>
          </p:nvSpPr>
          <p:spPr bwMode="auto">
            <a:xfrm flipH="1">
              <a:off x="6717485" y="1232756"/>
              <a:ext cx="2587369" cy="1462426"/>
            </a:xfrm>
            <a:custGeom>
              <a:avLst/>
              <a:gdLst>
                <a:gd name="T0" fmla="*/ 1018 w 1421"/>
                <a:gd name="T1" fmla="*/ 0 h 805"/>
                <a:gd name="T2" fmla="*/ 1421 w 1421"/>
                <a:gd name="T3" fmla="*/ 403 h 805"/>
                <a:gd name="T4" fmla="*/ 1018 w 1421"/>
                <a:gd name="T5" fmla="*/ 805 h 805"/>
                <a:gd name="T6" fmla="*/ 772 w 1421"/>
                <a:gd name="T7" fmla="*/ 721 h 805"/>
                <a:gd name="T8" fmla="*/ 771 w 1421"/>
                <a:gd name="T9" fmla="*/ 721 h 805"/>
                <a:gd name="T10" fmla="*/ 269 w 1421"/>
                <a:gd name="T11" fmla="*/ 630 h 805"/>
                <a:gd name="T12" fmla="*/ 269 w 1421"/>
                <a:gd name="T13" fmla="*/ 630 h 805"/>
                <a:gd name="T14" fmla="*/ 231 w 1421"/>
                <a:gd name="T15" fmla="*/ 633 h 805"/>
                <a:gd name="T16" fmla="*/ 0 w 1421"/>
                <a:gd name="T17" fmla="*/ 403 h 805"/>
                <a:gd name="T18" fmla="*/ 231 w 1421"/>
                <a:gd name="T19" fmla="*/ 172 h 805"/>
                <a:gd name="T20" fmla="*/ 269 w 1421"/>
                <a:gd name="T21" fmla="*/ 175 h 805"/>
                <a:gd name="T22" fmla="*/ 269 w 1421"/>
                <a:gd name="T23" fmla="*/ 175 h 805"/>
                <a:gd name="T24" fmla="*/ 771 w 1421"/>
                <a:gd name="T25" fmla="*/ 84 h 805"/>
                <a:gd name="T26" fmla="*/ 771 w 1421"/>
                <a:gd name="T27" fmla="*/ 84 h 805"/>
                <a:gd name="T28" fmla="*/ 1018 w 1421"/>
                <a:gd name="T29" fmla="*/ 0 h 805"/>
                <a:gd name="T30" fmla="*/ 231 w 1421"/>
                <a:gd name="T31" fmla="*/ 215 h 805"/>
                <a:gd name="T32" fmla="*/ 43 w 1421"/>
                <a:gd name="T33" fmla="*/ 403 h 805"/>
                <a:gd name="T34" fmla="*/ 231 w 1421"/>
                <a:gd name="T35" fmla="*/ 591 h 805"/>
                <a:gd name="T36" fmla="*/ 419 w 1421"/>
                <a:gd name="T37" fmla="*/ 403 h 805"/>
                <a:gd name="T38" fmla="*/ 231 w 1421"/>
                <a:gd name="T39" fmla="*/ 215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1" h="805">
                  <a:moveTo>
                    <a:pt x="1018" y="0"/>
                  </a:moveTo>
                  <a:cubicBezTo>
                    <a:pt x="1241" y="0"/>
                    <a:pt x="1421" y="180"/>
                    <a:pt x="1421" y="403"/>
                  </a:cubicBezTo>
                  <a:cubicBezTo>
                    <a:pt x="1421" y="625"/>
                    <a:pt x="1241" y="805"/>
                    <a:pt x="1018" y="805"/>
                  </a:cubicBezTo>
                  <a:cubicBezTo>
                    <a:pt x="925" y="805"/>
                    <a:pt x="840" y="774"/>
                    <a:pt x="772" y="721"/>
                  </a:cubicBezTo>
                  <a:cubicBezTo>
                    <a:pt x="771" y="721"/>
                    <a:pt x="771" y="721"/>
                    <a:pt x="771" y="721"/>
                  </a:cubicBezTo>
                  <a:cubicBezTo>
                    <a:pt x="618" y="606"/>
                    <a:pt x="408" y="615"/>
                    <a:pt x="269" y="630"/>
                  </a:cubicBezTo>
                  <a:cubicBezTo>
                    <a:pt x="269" y="630"/>
                    <a:pt x="269" y="630"/>
                    <a:pt x="269" y="630"/>
                  </a:cubicBezTo>
                  <a:cubicBezTo>
                    <a:pt x="256" y="632"/>
                    <a:pt x="244" y="633"/>
                    <a:pt x="231" y="633"/>
                  </a:cubicBezTo>
                  <a:cubicBezTo>
                    <a:pt x="103" y="633"/>
                    <a:pt x="0" y="530"/>
                    <a:pt x="0" y="403"/>
                  </a:cubicBezTo>
                  <a:cubicBezTo>
                    <a:pt x="0" y="275"/>
                    <a:pt x="103" y="172"/>
                    <a:pt x="231" y="172"/>
                  </a:cubicBezTo>
                  <a:cubicBezTo>
                    <a:pt x="244" y="172"/>
                    <a:pt x="256" y="173"/>
                    <a:pt x="269" y="175"/>
                  </a:cubicBezTo>
                  <a:cubicBezTo>
                    <a:pt x="269" y="175"/>
                    <a:pt x="269" y="175"/>
                    <a:pt x="269" y="175"/>
                  </a:cubicBezTo>
                  <a:cubicBezTo>
                    <a:pt x="408" y="190"/>
                    <a:pt x="618" y="199"/>
                    <a:pt x="771" y="84"/>
                  </a:cubicBezTo>
                  <a:cubicBezTo>
                    <a:pt x="771" y="84"/>
                    <a:pt x="771" y="84"/>
                    <a:pt x="771" y="84"/>
                  </a:cubicBezTo>
                  <a:cubicBezTo>
                    <a:pt x="840" y="31"/>
                    <a:pt x="925" y="0"/>
                    <a:pt x="1018" y="0"/>
                  </a:cubicBezTo>
                  <a:close/>
                  <a:moveTo>
                    <a:pt x="231" y="215"/>
                  </a:moveTo>
                  <a:cubicBezTo>
                    <a:pt x="127" y="215"/>
                    <a:pt x="43" y="299"/>
                    <a:pt x="43" y="403"/>
                  </a:cubicBezTo>
                  <a:cubicBezTo>
                    <a:pt x="43" y="506"/>
                    <a:pt x="127" y="591"/>
                    <a:pt x="231" y="591"/>
                  </a:cubicBezTo>
                  <a:cubicBezTo>
                    <a:pt x="335" y="591"/>
                    <a:pt x="419" y="506"/>
                    <a:pt x="419" y="403"/>
                  </a:cubicBezTo>
                  <a:cubicBezTo>
                    <a:pt x="419" y="299"/>
                    <a:pt x="335" y="215"/>
                    <a:pt x="231" y="215"/>
                  </a:cubicBezTo>
                  <a:close/>
                </a:path>
              </a:pathLst>
            </a:custGeom>
            <a:solidFill>
              <a:schemeClr val="accent2">
                <a:lumMod val="100000"/>
              </a:schemeClr>
            </a:solidFill>
            <a:ln>
              <a:noFill/>
            </a:ln>
          </p:spPr>
          <p:txBody>
            <a:bodyPr anchor="ct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6" name="任意多边形 41">
              <a:extLst>
                <a:ext uri="{FF2B5EF4-FFF2-40B4-BE49-F238E27FC236}">
                  <a16:creationId xmlns:a16="http://schemas.microsoft.com/office/drawing/2014/main" id="{5FAF470F-A29D-4955-AD73-88708F74A971}"/>
                </a:ext>
              </a:extLst>
            </p:cNvPr>
            <p:cNvSpPr/>
            <p:nvPr/>
          </p:nvSpPr>
          <p:spPr bwMode="auto">
            <a:xfrm>
              <a:off x="8619681" y="1709369"/>
              <a:ext cx="510358" cy="509200"/>
            </a:xfrm>
            <a:custGeom>
              <a:avLst/>
              <a:gdLst>
                <a:gd name="connsiteX0" fmla="*/ 388572 w 777144"/>
                <a:gd name="connsiteY0" fmla="*/ 0 h 775382"/>
                <a:gd name="connsiteX1" fmla="*/ 777144 w 777144"/>
                <a:gd name="connsiteY1" fmla="*/ 387691 h 775382"/>
                <a:gd name="connsiteX2" fmla="*/ 388572 w 777144"/>
                <a:gd name="connsiteY2" fmla="*/ 775382 h 775382"/>
                <a:gd name="connsiteX3" fmla="*/ 0 w 777144"/>
                <a:gd name="connsiteY3" fmla="*/ 387691 h 775382"/>
                <a:gd name="connsiteX4" fmla="*/ 388572 w 777144"/>
                <a:gd name="connsiteY4" fmla="*/ 0 h 775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144" h="775382">
                  <a:moveTo>
                    <a:pt x="388572" y="0"/>
                  </a:moveTo>
                  <a:cubicBezTo>
                    <a:pt x="603527" y="0"/>
                    <a:pt x="777144" y="173224"/>
                    <a:pt x="777144" y="387691"/>
                  </a:cubicBezTo>
                  <a:cubicBezTo>
                    <a:pt x="777144" y="600096"/>
                    <a:pt x="603527" y="775382"/>
                    <a:pt x="388572" y="775382"/>
                  </a:cubicBezTo>
                  <a:cubicBezTo>
                    <a:pt x="173617" y="775382"/>
                    <a:pt x="0" y="600096"/>
                    <a:pt x="0" y="387691"/>
                  </a:cubicBezTo>
                  <a:cubicBezTo>
                    <a:pt x="0" y="173224"/>
                    <a:pt x="173617" y="0"/>
                    <a:pt x="388572" y="0"/>
                  </a:cubicBezTo>
                  <a:close/>
                </a:path>
              </a:pathLst>
            </a:custGeom>
            <a:solidFill>
              <a:schemeClr val="bg1"/>
            </a:solidFill>
            <a:ln w="19050">
              <a:noFill/>
              <a:round/>
            </a:ln>
          </p:spPr>
          <p:txBody>
            <a:bodyPr vert="horz" wrap="none" lIns="91440" tIns="45720" rIns="91440" bIns="45720" anchor="ctr" anchorCtr="1" compatLnSpc="1">
              <a:normAutofit/>
            </a:bodyPr>
            <a:lstStyle/>
            <a:p>
              <a:pPr algn="ctr"/>
              <a:r>
                <a:rPr lang="en-US" altLang="zh-CN" sz="2400">
                  <a:solidFill>
                    <a:schemeClr val="accent2">
                      <a:lumMod val="10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02</a:t>
              </a:r>
            </a:p>
          </p:txBody>
        </p:sp>
        <p:grpSp>
          <p:nvGrpSpPr>
            <p:cNvPr id="17" name="组合 16">
              <a:extLst>
                <a:ext uri="{FF2B5EF4-FFF2-40B4-BE49-F238E27FC236}">
                  <a16:creationId xmlns:a16="http://schemas.microsoft.com/office/drawing/2014/main" id="{02593236-1C76-4C2B-BD2F-E56966DE3B26}"/>
                </a:ext>
              </a:extLst>
            </p:cNvPr>
            <p:cNvGrpSpPr/>
            <p:nvPr/>
          </p:nvGrpSpPr>
          <p:grpSpPr>
            <a:xfrm>
              <a:off x="7016946" y="1691253"/>
              <a:ext cx="923331" cy="530486"/>
              <a:chOff x="4255633" y="1604356"/>
              <a:chExt cx="953623" cy="547890"/>
            </a:xfrm>
          </p:grpSpPr>
          <p:sp>
            <p:nvSpPr>
              <p:cNvPr id="18" name="矩形 17">
                <a:extLst>
                  <a:ext uri="{FF2B5EF4-FFF2-40B4-BE49-F238E27FC236}">
                    <a16:creationId xmlns:a16="http://schemas.microsoft.com/office/drawing/2014/main" id="{CC673A85-EBAC-4F94-878D-C239F282A76D}"/>
                  </a:ext>
                </a:extLst>
              </p:cNvPr>
              <p:cNvSpPr/>
              <p:nvPr/>
            </p:nvSpPr>
            <p:spPr bwMode="auto">
              <a:xfrm>
                <a:off x="4428514" y="1604356"/>
                <a:ext cx="607862" cy="281756"/>
              </a:xfrm>
              <a:prstGeom prst="rect">
                <a:avLst/>
              </a:prstGeom>
              <a:solidFill>
                <a:schemeClr val="accent2">
                  <a:lumMod val="100000"/>
                </a:schemeClr>
              </a:solidFill>
              <a:ln w="19050">
                <a:noFill/>
                <a:round/>
              </a:ln>
            </p:spPr>
            <p:txBody>
              <a:bodyPr vert="horz" wrap="none" lIns="0" tIns="0" rIns="0" bIns="0" anchor="ctr" anchorCtr="1" compatLnSpc="1">
                <a:normAutofit/>
              </a:bodyPr>
              <a:lstStyle/>
              <a:p>
                <a:pPr algn="ctr"/>
                <a:r>
                  <a:rPr lang="zh-CN" altLang="en-US" sz="1053">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关键词</a:t>
                </a:r>
              </a:p>
            </p:txBody>
          </p:sp>
          <p:sp>
            <p:nvSpPr>
              <p:cNvPr id="19" name="文本框 44">
                <a:extLst>
                  <a:ext uri="{FF2B5EF4-FFF2-40B4-BE49-F238E27FC236}">
                    <a16:creationId xmlns:a16="http://schemas.microsoft.com/office/drawing/2014/main" id="{1E88F9E9-D6FB-450F-879C-CD8CCD36BC0F}"/>
                  </a:ext>
                </a:extLst>
              </p:cNvPr>
              <p:cNvSpPr txBox="1"/>
              <p:nvPr/>
            </p:nvSpPr>
            <p:spPr>
              <a:xfrm>
                <a:off x="4255633" y="1961521"/>
                <a:ext cx="953623" cy="190725"/>
              </a:xfrm>
              <a:prstGeom prst="rect">
                <a:avLst/>
              </a:prstGeom>
              <a:noFill/>
            </p:spPr>
            <p:txBody>
              <a:bodyPr wrap="none" lIns="0" tIns="0" rIns="0" bIns="0" anchor="ctr" anchorCtr="1">
                <a:normAutofit/>
              </a:bodyPr>
              <a:lstStyle/>
              <a:p>
                <a:pPr algn="ctr"/>
                <a:r>
                  <a:rPr lang="zh-CN" altLang="en-US" sz="12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输入标题文本</a:t>
                </a:r>
              </a:p>
            </p:txBody>
          </p:sp>
        </p:grpSp>
      </p:grpSp>
      <p:grpSp>
        <p:nvGrpSpPr>
          <p:cNvPr id="20" name="组合 19">
            <a:extLst>
              <a:ext uri="{FF2B5EF4-FFF2-40B4-BE49-F238E27FC236}">
                <a16:creationId xmlns:a16="http://schemas.microsoft.com/office/drawing/2014/main" id="{62DE6086-58A0-4664-B18D-6A13A7218053}"/>
              </a:ext>
            </a:extLst>
          </p:cNvPr>
          <p:cNvGrpSpPr/>
          <p:nvPr>
            <p:custDataLst>
              <p:tags r:id="rId3"/>
            </p:custDataLst>
          </p:nvPr>
        </p:nvGrpSpPr>
        <p:grpSpPr>
          <a:xfrm>
            <a:off x="6278592" y="3591922"/>
            <a:ext cx="2587371" cy="1464287"/>
            <a:chOff x="6564948" y="2670791"/>
            <a:chExt cx="2587371" cy="1464287"/>
          </a:xfrm>
        </p:grpSpPr>
        <p:sp>
          <p:nvSpPr>
            <p:cNvPr id="21" name="任意多边形 33">
              <a:extLst>
                <a:ext uri="{FF2B5EF4-FFF2-40B4-BE49-F238E27FC236}">
                  <a16:creationId xmlns:a16="http://schemas.microsoft.com/office/drawing/2014/main" id="{0DF3B8A0-7905-4C69-98B5-AD745A152A76}"/>
                </a:ext>
              </a:extLst>
            </p:cNvPr>
            <p:cNvSpPr/>
            <p:nvPr/>
          </p:nvSpPr>
          <p:spPr bwMode="auto">
            <a:xfrm flipH="1">
              <a:off x="6564948" y="2670791"/>
              <a:ext cx="2587371" cy="1464287"/>
            </a:xfrm>
            <a:custGeom>
              <a:avLst/>
              <a:gdLst>
                <a:gd name="T0" fmla="*/ 403 w 1421"/>
                <a:gd name="T1" fmla="*/ 0 h 806"/>
                <a:gd name="T2" fmla="*/ 0 w 1421"/>
                <a:gd name="T3" fmla="*/ 403 h 806"/>
                <a:gd name="T4" fmla="*/ 403 w 1421"/>
                <a:gd name="T5" fmla="*/ 806 h 806"/>
                <a:gd name="T6" fmla="*/ 650 w 1421"/>
                <a:gd name="T7" fmla="*/ 722 h 806"/>
                <a:gd name="T8" fmla="*/ 650 w 1421"/>
                <a:gd name="T9" fmla="*/ 722 h 806"/>
                <a:gd name="T10" fmla="*/ 1153 w 1421"/>
                <a:gd name="T11" fmla="*/ 631 h 806"/>
                <a:gd name="T12" fmla="*/ 1153 w 1421"/>
                <a:gd name="T13" fmla="*/ 631 h 806"/>
                <a:gd name="T14" fmla="*/ 1191 w 1421"/>
                <a:gd name="T15" fmla="*/ 634 h 806"/>
                <a:gd name="T16" fmla="*/ 1421 w 1421"/>
                <a:gd name="T17" fmla="*/ 403 h 806"/>
                <a:gd name="T18" fmla="*/ 1191 w 1421"/>
                <a:gd name="T19" fmla="*/ 173 h 806"/>
                <a:gd name="T20" fmla="*/ 1153 w 1421"/>
                <a:gd name="T21" fmla="*/ 176 h 806"/>
                <a:gd name="T22" fmla="*/ 1153 w 1421"/>
                <a:gd name="T23" fmla="*/ 176 h 806"/>
                <a:gd name="T24" fmla="*/ 650 w 1421"/>
                <a:gd name="T25" fmla="*/ 84 h 806"/>
                <a:gd name="T26" fmla="*/ 650 w 1421"/>
                <a:gd name="T27" fmla="*/ 84 h 806"/>
                <a:gd name="T28" fmla="*/ 403 w 1421"/>
                <a:gd name="T29" fmla="*/ 0 h 806"/>
                <a:gd name="T30" fmla="*/ 1191 w 1421"/>
                <a:gd name="T31" fmla="*/ 215 h 806"/>
                <a:gd name="T32" fmla="*/ 1379 w 1421"/>
                <a:gd name="T33" fmla="*/ 403 h 806"/>
                <a:gd name="T34" fmla="*/ 1191 w 1421"/>
                <a:gd name="T35" fmla="*/ 591 h 806"/>
                <a:gd name="T36" fmla="*/ 1003 w 1421"/>
                <a:gd name="T37" fmla="*/ 403 h 806"/>
                <a:gd name="T38" fmla="*/ 1191 w 1421"/>
                <a:gd name="T39" fmla="*/ 215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1" h="806">
                  <a:moveTo>
                    <a:pt x="403" y="0"/>
                  </a:moveTo>
                  <a:cubicBezTo>
                    <a:pt x="181" y="0"/>
                    <a:pt x="0" y="181"/>
                    <a:pt x="0" y="403"/>
                  </a:cubicBezTo>
                  <a:cubicBezTo>
                    <a:pt x="0" y="626"/>
                    <a:pt x="181" y="806"/>
                    <a:pt x="403" y="806"/>
                  </a:cubicBezTo>
                  <a:cubicBezTo>
                    <a:pt x="496" y="806"/>
                    <a:pt x="582" y="775"/>
                    <a:pt x="650" y="722"/>
                  </a:cubicBezTo>
                  <a:cubicBezTo>
                    <a:pt x="650" y="722"/>
                    <a:pt x="650" y="722"/>
                    <a:pt x="650" y="722"/>
                  </a:cubicBezTo>
                  <a:cubicBezTo>
                    <a:pt x="803" y="607"/>
                    <a:pt x="1013" y="615"/>
                    <a:pt x="1153" y="631"/>
                  </a:cubicBezTo>
                  <a:cubicBezTo>
                    <a:pt x="1153" y="631"/>
                    <a:pt x="1153" y="631"/>
                    <a:pt x="1153" y="631"/>
                  </a:cubicBezTo>
                  <a:cubicBezTo>
                    <a:pt x="1165" y="633"/>
                    <a:pt x="1178" y="634"/>
                    <a:pt x="1191" y="634"/>
                  </a:cubicBezTo>
                  <a:cubicBezTo>
                    <a:pt x="1318" y="634"/>
                    <a:pt x="1421" y="530"/>
                    <a:pt x="1421" y="403"/>
                  </a:cubicBezTo>
                  <a:cubicBezTo>
                    <a:pt x="1421" y="276"/>
                    <a:pt x="1318" y="173"/>
                    <a:pt x="1191" y="173"/>
                  </a:cubicBezTo>
                  <a:cubicBezTo>
                    <a:pt x="1178" y="173"/>
                    <a:pt x="1165" y="174"/>
                    <a:pt x="1153" y="176"/>
                  </a:cubicBezTo>
                  <a:cubicBezTo>
                    <a:pt x="1153" y="176"/>
                    <a:pt x="1153" y="176"/>
                    <a:pt x="1153" y="176"/>
                  </a:cubicBezTo>
                  <a:cubicBezTo>
                    <a:pt x="1013" y="191"/>
                    <a:pt x="803" y="200"/>
                    <a:pt x="650" y="84"/>
                  </a:cubicBezTo>
                  <a:cubicBezTo>
                    <a:pt x="650" y="84"/>
                    <a:pt x="650" y="84"/>
                    <a:pt x="650" y="84"/>
                  </a:cubicBezTo>
                  <a:cubicBezTo>
                    <a:pt x="582" y="32"/>
                    <a:pt x="496" y="0"/>
                    <a:pt x="403" y="0"/>
                  </a:cubicBezTo>
                  <a:close/>
                  <a:moveTo>
                    <a:pt x="1191" y="215"/>
                  </a:moveTo>
                  <a:cubicBezTo>
                    <a:pt x="1294" y="215"/>
                    <a:pt x="1379" y="299"/>
                    <a:pt x="1379" y="403"/>
                  </a:cubicBezTo>
                  <a:cubicBezTo>
                    <a:pt x="1379" y="507"/>
                    <a:pt x="1294" y="591"/>
                    <a:pt x="1191" y="591"/>
                  </a:cubicBezTo>
                  <a:cubicBezTo>
                    <a:pt x="1087" y="591"/>
                    <a:pt x="1003" y="507"/>
                    <a:pt x="1003" y="403"/>
                  </a:cubicBezTo>
                  <a:cubicBezTo>
                    <a:pt x="1003" y="299"/>
                    <a:pt x="1087" y="215"/>
                    <a:pt x="1191" y="215"/>
                  </a:cubicBezTo>
                  <a:close/>
                </a:path>
              </a:pathLst>
            </a:custGeom>
            <a:solidFill>
              <a:schemeClr val="accent4">
                <a:lumMod val="100000"/>
              </a:schemeClr>
            </a:solidFill>
            <a:ln>
              <a:noFill/>
            </a:ln>
          </p:spPr>
          <p:txBody>
            <a:bodyPr anchor="ct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2" name="任意多边形 35">
              <a:extLst>
                <a:ext uri="{FF2B5EF4-FFF2-40B4-BE49-F238E27FC236}">
                  <a16:creationId xmlns:a16="http://schemas.microsoft.com/office/drawing/2014/main" id="{FFBD0E41-2335-4767-9895-CF7C6133D3DB}"/>
                </a:ext>
              </a:extLst>
            </p:cNvPr>
            <p:cNvSpPr/>
            <p:nvPr/>
          </p:nvSpPr>
          <p:spPr bwMode="auto">
            <a:xfrm>
              <a:off x="6703733" y="3148334"/>
              <a:ext cx="510358" cy="509200"/>
            </a:xfrm>
            <a:custGeom>
              <a:avLst/>
              <a:gdLst>
                <a:gd name="connsiteX0" fmla="*/ 388572 w 777144"/>
                <a:gd name="connsiteY0" fmla="*/ 0 h 775382"/>
                <a:gd name="connsiteX1" fmla="*/ 777144 w 777144"/>
                <a:gd name="connsiteY1" fmla="*/ 387691 h 775382"/>
                <a:gd name="connsiteX2" fmla="*/ 388572 w 777144"/>
                <a:gd name="connsiteY2" fmla="*/ 775382 h 775382"/>
                <a:gd name="connsiteX3" fmla="*/ 0 w 777144"/>
                <a:gd name="connsiteY3" fmla="*/ 387691 h 775382"/>
                <a:gd name="connsiteX4" fmla="*/ 388572 w 777144"/>
                <a:gd name="connsiteY4" fmla="*/ 0 h 775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144" h="775382">
                  <a:moveTo>
                    <a:pt x="388572" y="0"/>
                  </a:moveTo>
                  <a:cubicBezTo>
                    <a:pt x="603527" y="0"/>
                    <a:pt x="777144" y="173224"/>
                    <a:pt x="777144" y="387691"/>
                  </a:cubicBezTo>
                  <a:cubicBezTo>
                    <a:pt x="777144" y="600096"/>
                    <a:pt x="603527" y="775382"/>
                    <a:pt x="388572" y="775382"/>
                  </a:cubicBezTo>
                  <a:cubicBezTo>
                    <a:pt x="173617" y="775382"/>
                    <a:pt x="0" y="600096"/>
                    <a:pt x="0" y="387691"/>
                  </a:cubicBezTo>
                  <a:cubicBezTo>
                    <a:pt x="0" y="173224"/>
                    <a:pt x="173617" y="0"/>
                    <a:pt x="388572" y="0"/>
                  </a:cubicBezTo>
                  <a:close/>
                </a:path>
              </a:pathLst>
            </a:custGeom>
            <a:solidFill>
              <a:schemeClr val="bg1"/>
            </a:solidFill>
            <a:ln w="19050">
              <a:noFill/>
              <a:round/>
            </a:ln>
          </p:spPr>
          <p:txBody>
            <a:bodyPr vert="horz" wrap="none" lIns="91440" tIns="45720" rIns="91440" bIns="45720" anchor="ctr" anchorCtr="1" compatLnSpc="1">
              <a:normAutofit/>
            </a:bodyPr>
            <a:lstStyle/>
            <a:p>
              <a:pPr algn="ctr"/>
              <a:r>
                <a:rPr lang="en-US" altLang="zh-CN" sz="2400">
                  <a:solidFill>
                    <a:schemeClr val="accent4">
                      <a:lumMod val="10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04</a:t>
              </a:r>
            </a:p>
          </p:txBody>
        </p:sp>
        <p:grpSp>
          <p:nvGrpSpPr>
            <p:cNvPr id="23" name="组合 22">
              <a:extLst>
                <a:ext uri="{FF2B5EF4-FFF2-40B4-BE49-F238E27FC236}">
                  <a16:creationId xmlns:a16="http://schemas.microsoft.com/office/drawing/2014/main" id="{F17D07E0-9B39-46BE-918C-56018F1B655F}"/>
                </a:ext>
              </a:extLst>
            </p:cNvPr>
            <p:cNvGrpSpPr/>
            <p:nvPr/>
          </p:nvGrpSpPr>
          <p:grpSpPr>
            <a:xfrm>
              <a:off x="8075494" y="3130219"/>
              <a:ext cx="923331" cy="530486"/>
              <a:chOff x="4255633" y="1604356"/>
              <a:chExt cx="953623" cy="547890"/>
            </a:xfrm>
          </p:grpSpPr>
          <p:sp>
            <p:nvSpPr>
              <p:cNvPr id="24" name="矩形 23">
                <a:extLst>
                  <a:ext uri="{FF2B5EF4-FFF2-40B4-BE49-F238E27FC236}">
                    <a16:creationId xmlns:a16="http://schemas.microsoft.com/office/drawing/2014/main" id="{32743A76-9F22-4833-8488-18760ABBDCBF}"/>
                  </a:ext>
                </a:extLst>
              </p:cNvPr>
              <p:cNvSpPr/>
              <p:nvPr/>
            </p:nvSpPr>
            <p:spPr bwMode="auto">
              <a:xfrm>
                <a:off x="4428514" y="1604356"/>
                <a:ext cx="607862" cy="281756"/>
              </a:xfrm>
              <a:prstGeom prst="rect">
                <a:avLst/>
              </a:prstGeom>
              <a:solidFill>
                <a:schemeClr val="accent4">
                  <a:lumMod val="100000"/>
                </a:schemeClr>
              </a:solidFill>
              <a:ln w="19050">
                <a:noFill/>
                <a:round/>
              </a:ln>
            </p:spPr>
            <p:txBody>
              <a:bodyPr vert="horz" wrap="none" lIns="0" tIns="0" rIns="0" bIns="0" anchor="ctr" anchorCtr="1" compatLnSpc="1">
                <a:normAutofit/>
              </a:bodyPr>
              <a:lstStyle/>
              <a:p>
                <a:pPr algn="ctr"/>
                <a:r>
                  <a:rPr lang="zh-CN" altLang="en-US" sz="1053">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关键词</a:t>
                </a:r>
              </a:p>
            </p:txBody>
          </p:sp>
          <p:sp>
            <p:nvSpPr>
              <p:cNvPr id="25" name="文本框 38">
                <a:extLst>
                  <a:ext uri="{FF2B5EF4-FFF2-40B4-BE49-F238E27FC236}">
                    <a16:creationId xmlns:a16="http://schemas.microsoft.com/office/drawing/2014/main" id="{912926C9-B1C5-4782-9564-8116AF9B2352}"/>
                  </a:ext>
                </a:extLst>
              </p:cNvPr>
              <p:cNvSpPr txBox="1"/>
              <p:nvPr/>
            </p:nvSpPr>
            <p:spPr>
              <a:xfrm>
                <a:off x="4255633" y="1961521"/>
                <a:ext cx="953623" cy="190725"/>
              </a:xfrm>
              <a:prstGeom prst="rect">
                <a:avLst/>
              </a:prstGeom>
              <a:noFill/>
            </p:spPr>
            <p:txBody>
              <a:bodyPr wrap="none" lIns="0" tIns="0" rIns="0" bIns="0" anchor="ctr" anchorCtr="1">
                <a:normAutofit/>
              </a:bodyPr>
              <a:lstStyle/>
              <a:p>
                <a:pPr algn="ctr"/>
                <a:r>
                  <a:rPr lang="zh-CN" altLang="en-US" sz="12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输入标题文本</a:t>
                </a:r>
              </a:p>
            </p:txBody>
          </p:sp>
        </p:grpSp>
      </p:grpSp>
      <p:grpSp>
        <p:nvGrpSpPr>
          <p:cNvPr id="26" name="组合 25">
            <a:extLst>
              <a:ext uri="{FF2B5EF4-FFF2-40B4-BE49-F238E27FC236}">
                <a16:creationId xmlns:a16="http://schemas.microsoft.com/office/drawing/2014/main" id="{1E41735F-D245-4096-809F-7C74F6299F6D}"/>
              </a:ext>
            </a:extLst>
          </p:cNvPr>
          <p:cNvGrpSpPr/>
          <p:nvPr>
            <p:custDataLst>
              <p:tags r:id="rId4"/>
            </p:custDataLst>
          </p:nvPr>
        </p:nvGrpSpPr>
        <p:grpSpPr>
          <a:xfrm>
            <a:off x="349208" y="2171169"/>
            <a:ext cx="2470843" cy="703155"/>
            <a:chOff x="690409" y="2048993"/>
            <a:chExt cx="3317358" cy="703154"/>
          </a:xfrm>
        </p:grpSpPr>
        <p:sp>
          <p:nvSpPr>
            <p:cNvPr id="27" name="文本框 25">
              <a:extLst>
                <a:ext uri="{FF2B5EF4-FFF2-40B4-BE49-F238E27FC236}">
                  <a16:creationId xmlns:a16="http://schemas.microsoft.com/office/drawing/2014/main" id="{A67A561D-DAA0-4AEC-8527-40DD89794291}"/>
                </a:ext>
              </a:extLst>
            </p:cNvPr>
            <p:cNvSpPr txBox="1"/>
            <p:nvPr/>
          </p:nvSpPr>
          <p:spPr>
            <a:xfrm>
              <a:off x="690409" y="2274516"/>
              <a:ext cx="3288101" cy="477631"/>
            </a:xfrm>
            <a:prstGeom prst="rect">
              <a:avLst/>
            </a:prstGeom>
            <a:noFill/>
          </p:spPr>
          <p:txBody>
            <a:bodyPr wrap="square" lIns="72000" tIns="0" rIns="72000" bIns="0">
              <a:normAutofit/>
            </a:bodyPr>
            <a:lstStyle/>
            <a:p>
              <a:pPr algn="r" defTabSz="913530">
                <a:lnSpc>
                  <a:spcPct val="120000"/>
                </a:lnSpc>
                <a:spcBef>
                  <a:spcPct val="0"/>
                </a:spcBef>
                <a:defRPr/>
              </a:pPr>
              <a: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请替换文字内容复制你的内容到此</a:t>
              </a:r>
              <a:b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br>
              <a: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点击添加主要内容</a:t>
              </a:r>
            </a:p>
          </p:txBody>
        </p:sp>
        <p:sp>
          <p:nvSpPr>
            <p:cNvPr id="28" name="矩形 27">
              <a:extLst>
                <a:ext uri="{FF2B5EF4-FFF2-40B4-BE49-F238E27FC236}">
                  <a16:creationId xmlns:a16="http://schemas.microsoft.com/office/drawing/2014/main" id="{6169F55D-9D0F-47F0-85AE-C4834C57E909}"/>
                </a:ext>
              </a:extLst>
            </p:cNvPr>
            <p:cNvSpPr/>
            <p:nvPr/>
          </p:nvSpPr>
          <p:spPr>
            <a:xfrm>
              <a:off x="719666" y="2048993"/>
              <a:ext cx="3288101" cy="246221"/>
            </a:xfrm>
            <a:prstGeom prst="rect">
              <a:avLst/>
            </a:prstGeom>
          </p:spPr>
          <p:txBody>
            <a:bodyPr wrap="none" lIns="72000" tIns="0" rIns="72000" bIns="0">
              <a:normAutofit/>
            </a:bodyPr>
            <a:lstStyle/>
            <a:p>
              <a:pPr algn="r" defTabSz="913530">
                <a:spcBef>
                  <a:spcPct val="0"/>
                </a:spcBef>
                <a:defRPr/>
              </a:pPr>
              <a:r>
                <a:rPr lang="zh-CN" altLang="en-US" sz="1600" b="1"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输入标题文本</a:t>
              </a:r>
            </a:p>
          </p:txBody>
        </p:sp>
      </p:grpSp>
      <p:grpSp>
        <p:nvGrpSpPr>
          <p:cNvPr id="29" name="组合 28">
            <a:extLst>
              <a:ext uri="{FF2B5EF4-FFF2-40B4-BE49-F238E27FC236}">
                <a16:creationId xmlns:a16="http://schemas.microsoft.com/office/drawing/2014/main" id="{D7658F82-1C72-42F4-B3AC-231C6B172B85}"/>
              </a:ext>
            </a:extLst>
          </p:cNvPr>
          <p:cNvGrpSpPr/>
          <p:nvPr>
            <p:custDataLst>
              <p:tags r:id="rId5"/>
            </p:custDataLst>
          </p:nvPr>
        </p:nvGrpSpPr>
        <p:grpSpPr>
          <a:xfrm>
            <a:off x="371000" y="3961298"/>
            <a:ext cx="2449051" cy="723852"/>
            <a:chOff x="719666" y="2048993"/>
            <a:chExt cx="3288101" cy="723852"/>
          </a:xfrm>
        </p:grpSpPr>
        <p:sp>
          <p:nvSpPr>
            <p:cNvPr id="30" name="文本框 21">
              <a:extLst>
                <a:ext uri="{FF2B5EF4-FFF2-40B4-BE49-F238E27FC236}">
                  <a16:creationId xmlns:a16="http://schemas.microsoft.com/office/drawing/2014/main" id="{F497E92B-D532-49EE-B228-7DCFE435F685}"/>
                </a:ext>
              </a:extLst>
            </p:cNvPr>
            <p:cNvSpPr txBox="1"/>
            <p:nvPr/>
          </p:nvSpPr>
          <p:spPr>
            <a:xfrm>
              <a:off x="719666" y="2295214"/>
              <a:ext cx="3288101" cy="477631"/>
            </a:xfrm>
            <a:prstGeom prst="rect">
              <a:avLst/>
            </a:prstGeom>
            <a:noFill/>
          </p:spPr>
          <p:txBody>
            <a:bodyPr wrap="square" lIns="72000" tIns="0" rIns="72000" bIns="0">
              <a:normAutofit/>
            </a:bodyPr>
            <a:lstStyle/>
            <a:p>
              <a:pPr algn="r" defTabSz="913530">
                <a:lnSpc>
                  <a:spcPct val="120000"/>
                </a:lnSpc>
                <a:spcBef>
                  <a:spcPct val="0"/>
                </a:spcBef>
                <a:defRPr/>
              </a:pPr>
              <a: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请替换文字内容复制你的内容到此</a:t>
              </a:r>
              <a:b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br>
              <a: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点击添加主要内容</a:t>
              </a:r>
            </a:p>
          </p:txBody>
        </p:sp>
        <p:sp>
          <p:nvSpPr>
            <p:cNvPr id="31" name="矩形 30">
              <a:extLst>
                <a:ext uri="{FF2B5EF4-FFF2-40B4-BE49-F238E27FC236}">
                  <a16:creationId xmlns:a16="http://schemas.microsoft.com/office/drawing/2014/main" id="{63A9F5CA-6D4D-4B7C-AA58-8C6F1B7BA556}"/>
                </a:ext>
              </a:extLst>
            </p:cNvPr>
            <p:cNvSpPr/>
            <p:nvPr/>
          </p:nvSpPr>
          <p:spPr>
            <a:xfrm>
              <a:off x="719666" y="2048993"/>
              <a:ext cx="3288101" cy="246221"/>
            </a:xfrm>
            <a:prstGeom prst="rect">
              <a:avLst/>
            </a:prstGeom>
          </p:spPr>
          <p:txBody>
            <a:bodyPr wrap="none" lIns="72000" tIns="0" rIns="72000" bIns="0">
              <a:normAutofit/>
            </a:bodyPr>
            <a:lstStyle/>
            <a:p>
              <a:pPr algn="r" defTabSz="913530">
                <a:spcBef>
                  <a:spcPct val="0"/>
                </a:spcBef>
                <a:defRPr/>
              </a:pPr>
              <a:r>
                <a:rPr lang="zh-CN" altLang="en-US" sz="1600" b="1" dirty="0">
                  <a:solidFill>
                    <a:schemeClr val="accent3"/>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输入标题文本</a:t>
              </a:r>
            </a:p>
          </p:txBody>
        </p:sp>
      </p:grpSp>
      <p:grpSp>
        <p:nvGrpSpPr>
          <p:cNvPr id="32" name="组合 31">
            <a:extLst>
              <a:ext uri="{FF2B5EF4-FFF2-40B4-BE49-F238E27FC236}">
                <a16:creationId xmlns:a16="http://schemas.microsoft.com/office/drawing/2014/main" id="{7571A025-C596-4172-891F-084A0E51A149}"/>
              </a:ext>
            </a:extLst>
          </p:cNvPr>
          <p:cNvGrpSpPr/>
          <p:nvPr>
            <p:custDataLst>
              <p:tags r:id="rId6"/>
            </p:custDataLst>
          </p:nvPr>
        </p:nvGrpSpPr>
        <p:grpSpPr>
          <a:xfrm>
            <a:off x="9371951" y="2171171"/>
            <a:ext cx="2449051" cy="723852"/>
            <a:chOff x="719666" y="2048993"/>
            <a:chExt cx="3288101" cy="723852"/>
          </a:xfrm>
        </p:grpSpPr>
        <p:sp>
          <p:nvSpPr>
            <p:cNvPr id="33" name="文本框 19">
              <a:extLst>
                <a:ext uri="{FF2B5EF4-FFF2-40B4-BE49-F238E27FC236}">
                  <a16:creationId xmlns:a16="http://schemas.microsoft.com/office/drawing/2014/main" id="{A59542D1-83E3-47F5-A960-07FBF852FB23}"/>
                </a:ext>
              </a:extLst>
            </p:cNvPr>
            <p:cNvSpPr txBox="1"/>
            <p:nvPr/>
          </p:nvSpPr>
          <p:spPr>
            <a:xfrm>
              <a:off x="719666" y="2295214"/>
              <a:ext cx="3288101" cy="477631"/>
            </a:xfrm>
            <a:prstGeom prst="rect">
              <a:avLst/>
            </a:prstGeom>
            <a:noFill/>
          </p:spPr>
          <p:txBody>
            <a:bodyPr wrap="square" lIns="72000" tIns="0" rIns="72000" bIns="0">
              <a:normAutofit/>
            </a:bodyPr>
            <a:lstStyle/>
            <a:p>
              <a:pPr defTabSz="913530">
                <a:lnSpc>
                  <a:spcPct val="120000"/>
                </a:lnSpc>
                <a:spcBef>
                  <a:spcPct val="0"/>
                </a:spcBef>
                <a:defRPr/>
              </a:pPr>
              <a: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请替换文字内容复制你的内容到此</a:t>
              </a:r>
              <a:b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br>
              <a: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点击添加主要内容</a:t>
              </a:r>
            </a:p>
          </p:txBody>
        </p:sp>
        <p:sp>
          <p:nvSpPr>
            <p:cNvPr id="34" name="矩形 33">
              <a:extLst>
                <a:ext uri="{FF2B5EF4-FFF2-40B4-BE49-F238E27FC236}">
                  <a16:creationId xmlns:a16="http://schemas.microsoft.com/office/drawing/2014/main" id="{A8EB7232-8986-4698-96B2-4D56024E9CDF}"/>
                </a:ext>
              </a:extLst>
            </p:cNvPr>
            <p:cNvSpPr/>
            <p:nvPr/>
          </p:nvSpPr>
          <p:spPr>
            <a:xfrm>
              <a:off x="719666" y="2048993"/>
              <a:ext cx="3288101" cy="246221"/>
            </a:xfrm>
            <a:prstGeom prst="rect">
              <a:avLst/>
            </a:prstGeom>
          </p:spPr>
          <p:txBody>
            <a:bodyPr wrap="none" lIns="72000" tIns="0" rIns="72000" bIns="0">
              <a:normAutofit/>
            </a:bodyPr>
            <a:lstStyle/>
            <a:p>
              <a:pPr defTabSz="913530">
                <a:spcBef>
                  <a:spcPct val="0"/>
                </a:spcBef>
                <a:defRPr/>
              </a:pPr>
              <a:r>
                <a:rPr lang="zh-CN" altLang="en-US" sz="1600" b="1" dirty="0">
                  <a:solidFill>
                    <a:schemeClr val="accent2"/>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输入标题文本</a:t>
              </a:r>
            </a:p>
          </p:txBody>
        </p:sp>
      </p:grpSp>
      <p:grpSp>
        <p:nvGrpSpPr>
          <p:cNvPr id="35" name="组合 34">
            <a:extLst>
              <a:ext uri="{FF2B5EF4-FFF2-40B4-BE49-F238E27FC236}">
                <a16:creationId xmlns:a16="http://schemas.microsoft.com/office/drawing/2014/main" id="{387C55A0-80E0-49D2-800B-E079A9974E81}"/>
              </a:ext>
            </a:extLst>
          </p:cNvPr>
          <p:cNvGrpSpPr/>
          <p:nvPr>
            <p:custDataLst>
              <p:tags r:id="rId7"/>
            </p:custDataLst>
          </p:nvPr>
        </p:nvGrpSpPr>
        <p:grpSpPr>
          <a:xfrm>
            <a:off x="9371951" y="3961298"/>
            <a:ext cx="2449051" cy="723852"/>
            <a:chOff x="719666" y="2048993"/>
            <a:chExt cx="3288101" cy="723852"/>
          </a:xfrm>
        </p:grpSpPr>
        <p:sp>
          <p:nvSpPr>
            <p:cNvPr id="36" name="文本框 15">
              <a:extLst>
                <a:ext uri="{FF2B5EF4-FFF2-40B4-BE49-F238E27FC236}">
                  <a16:creationId xmlns:a16="http://schemas.microsoft.com/office/drawing/2014/main" id="{A4C6700C-2B5E-4E83-9AE3-D9FCB368B38F}"/>
                </a:ext>
              </a:extLst>
            </p:cNvPr>
            <p:cNvSpPr txBox="1"/>
            <p:nvPr/>
          </p:nvSpPr>
          <p:spPr>
            <a:xfrm>
              <a:off x="719666" y="2295214"/>
              <a:ext cx="3288101" cy="477631"/>
            </a:xfrm>
            <a:prstGeom prst="rect">
              <a:avLst/>
            </a:prstGeom>
            <a:noFill/>
          </p:spPr>
          <p:txBody>
            <a:bodyPr wrap="square" lIns="72000" tIns="0" rIns="72000" bIns="0">
              <a:normAutofit/>
            </a:bodyPr>
            <a:lstStyle/>
            <a:p>
              <a:pPr defTabSz="913530">
                <a:lnSpc>
                  <a:spcPct val="120000"/>
                </a:lnSpc>
                <a:spcBef>
                  <a:spcPct val="0"/>
                </a:spcBef>
                <a:defRPr/>
              </a:pPr>
              <a: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请替换文字内容复制你的内容到此</a:t>
              </a:r>
              <a:b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br>
              <a:r>
                <a:rPr lang="zh-CN" altLang="en-US" sz="11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点击添加主要内容</a:t>
              </a:r>
            </a:p>
          </p:txBody>
        </p:sp>
        <p:sp>
          <p:nvSpPr>
            <p:cNvPr id="37" name="矩形 36">
              <a:extLst>
                <a:ext uri="{FF2B5EF4-FFF2-40B4-BE49-F238E27FC236}">
                  <a16:creationId xmlns:a16="http://schemas.microsoft.com/office/drawing/2014/main" id="{57627F25-D5A6-4E7D-998B-9BD5B544CF84}"/>
                </a:ext>
              </a:extLst>
            </p:cNvPr>
            <p:cNvSpPr/>
            <p:nvPr/>
          </p:nvSpPr>
          <p:spPr>
            <a:xfrm>
              <a:off x="719666" y="2048993"/>
              <a:ext cx="3288101" cy="246221"/>
            </a:xfrm>
            <a:prstGeom prst="rect">
              <a:avLst/>
            </a:prstGeom>
          </p:spPr>
          <p:txBody>
            <a:bodyPr wrap="none" lIns="72000" tIns="0" rIns="72000" bIns="0">
              <a:normAutofit/>
            </a:bodyPr>
            <a:lstStyle/>
            <a:p>
              <a:pPr defTabSz="913530">
                <a:spcBef>
                  <a:spcPct val="0"/>
                </a:spcBef>
                <a:defRPr/>
              </a:pPr>
              <a:r>
                <a:rPr lang="zh-CN" altLang="en-US" sz="1600" b="1" dirty="0">
                  <a:solidFill>
                    <a:schemeClr val="accent4"/>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输入标题文本</a:t>
              </a:r>
            </a:p>
          </p:txBody>
        </p:sp>
      </p:grpSp>
      <p:grpSp>
        <p:nvGrpSpPr>
          <p:cNvPr id="38" name="组合 37">
            <a:extLst>
              <a:ext uri="{FF2B5EF4-FFF2-40B4-BE49-F238E27FC236}">
                <a16:creationId xmlns:a16="http://schemas.microsoft.com/office/drawing/2014/main" id="{30250CA0-C71E-455C-A228-2C99CA4B4CDC}"/>
              </a:ext>
            </a:extLst>
          </p:cNvPr>
          <p:cNvGrpSpPr/>
          <p:nvPr/>
        </p:nvGrpSpPr>
        <p:grpSpPr>
          <a:xfrm>
            <a:off x="101601" y="135545"/>
            <a:ext cx="6096000" cy="656476"/>
            <a:chOff x="757382" y="200199"/>
            <a:chExt cx="6096000" cy="656476"/>
          </a:xfrm>
        </p:grpSpPr>
        <p:sp>
          <p:nvSpPr>
            <p:cNvPr id="39" name="Title 1">
              <a:extLst>
                <a:ext uri="{FF2B5EF4-FFF2-40B4-BE49-F238E27FC236}">
                  <a16:creationId xmlns:a16="http://schemas.microsoft.com/office/drawing/2014/main" id="{0743A47C-BE94-4469-91F0-2A623E18A88F}"/>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0" name="文本框 39">
              <a:extLst>
                <a:ext uri="{FF2B5EF4-FFF2-40B4-BE49-F238E27FC236}">
                  <a16:creationId xmlns:a16="http://schemas.microsoft.com/office/drawing/2014/main" id="{AE01DD8E-3D0D-4E76-9B33-688B1AE58FBB}"/>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383743448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anim calcmode="lin" valueType="num">
                                      <p:cBhvr>
                                        <p:cTn id="10" dur="500" fill="hold"/>
                                        <p:tgtEl>
                                          <p:spTgt spid="2"/>
                                        </p:tgtEl>
                                        <p:attrNameLst>
                                          <p:attrName>ppt_x</p:attrName>
                                        </p:attrNameLst>
                                      </p:cBhvr>
                                      <p:tavLst>
                                        <p:tav tm="0">
                                          <p:val>
                                            <p:fltVal val="0.5"/>
                                          </p:val>
                                        </p:tav>
                                        <p:tav tm="100000">
                                          <p:val>
                                            <p:strVal val="#ppt_x"/>
                                          </p:val>
                                        </p:tav>
                                      </p:tavLst>
                                    </p:anim>
                                    <p:anim calcmode="lin" valueType="num">
                                      <p:cBhvr>
                                        <p:cTn id="11" dur="500" fill="hold"/>
                                        <p:tgtEl>
                                          <p:spTgt spid="2"/>
                                        </p:tgtEl>
                                        <p:attrNameLst>
                                          <p:attrName>ppt_y</p:attrName>
                                        </p:attrNameLst>
                                      </p:cBhvr>
                                      <p:tavLst>
                                        <p:tav tm="0">
                                          <p:val>
                                            <p:fltVal val="0.5"/>
                                          </p:val>
                                        </p:tav>
                                        <p:tav tm="100000">
                                          <p:val>
                                            <p:strVal val="#ppt_y"/>
                                          </p:val>
                                        </p:tav>
                                      </p:tavLst>
                                    </p:anim>
                                  </p:childTnLst>
                                </p:cTn>
                              </p:par>
                            </p:childTnLst>
                          </p:cTn>
                        </p:par>
                        <p:par>
                          <p:cTn id="12" fill="hold">
                            <p:stCondLst>
                              <p:cond delay="500"/>
                            </p:stCondLst>
                            <p:childTnLst>
                              <p:par>
                                <p:cTn id="13" presetID="53" presetClass="entr" presetSubtype="528"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500" fill="hold"/>
                                        <p:tgtEl>
                                          <p:spTgt spid="26"/>
                                        </p:tgtEl>
                                        <p:attrNameLst>
                                          <p:attrName>ppt_w</p:attrName>
                                        </p:attrNameLst>
                                      </p:cBhvr>
                                      <p:tavLst>
                                        <p:tav tm="0">
                                          <p:val>
                                            <p:fltVal val="0"/>
                                          </p:val>
                                        </p:tav>
                                        <p:tav tm="100000">
                                          <p:val>
                                            <p:strVal val="#ppt_w"/>
                                          </p:val>
                                        </p:tav>
                                      </p:tavLst>
                                    </p:anim>
                                    <p:anim calcmode="lin" valueType="num">
                                      <p:cBhvr>
                                        <p:cTn id="16" dur="500" fill="hold"/>
                                        <p:tgtEl>
                                          <p:spTgt spid="26"/>
                                        </p:tgtEl>
                                        <p:attrNameLst>
                                          <p:attrName>ppt_h</p:attrName>
                                        </p:attrNameLst>
                                      </p:cBhvr>
                                      <p:tavLst>
                                        <p:tav tm="0">
                                          <p:val>
                                            <p:fltVal val="0"/>
                                          </p:val>
                                        </p:tav>
                                        <p:tav tm="100000">
                                          <p:val>
                                            <p:strVal val="#ppt_h"/>
                                          </p:val>
                                        </p:tav>
                                      </p:tavLst>
                                    </p:anim>
                                    <p:animEffect transition="in" filter="fade">
                                      <p:cBhvr>
                                        <p:cTn id="17" dur="500"/>
                                        <p:tgtEl>
                                          <p:spTgt spid="26"/>
                                        </p:tgtEl>
                                      </p:cBhvr>
                                    </p:animEffect>
                                    <p:anim calcmode="lin" valueType="num">
                                      <p:cBhvr>
                                        <p:cTn id="18" dur="500" fill="hold"/>
                                        <p:tgtEl>
                                          <p:spTgt spid="26"/>
                                        </p:tgtEl>
                                        <p:attrNameLst>
                                          <p:attrName>ppt_x</p:attrName>
                                        </p:attrNameLst>
                                      </p:cBhvr>
                                      <p:tavLst>
                                        <p:tav tm="0">
                                          <p:val>
                                            <p:fltVal val="0.5"/>
                                          </p:val>
                                        </p:tav>
                                        <p:tav tm="100000">
                                          <p:val>
                                            <p:strVal val="#ppt_x"/>
                                          </p:val>
                                        </p:tav>
                                      </p:tavLst>
                                    </p:anim>
                                    <p:anim calcmode="lin" valueType="num">
                                      <p:cBhvr>
                                        <p:cTn id="19" dur="500" fill="hold"/>
                                        <p:tgtEl>
                                          <p:spTgt spid="26"/>
                                        </p:tgtEl>
                                        <p:attrNameLst>
                                          <p:attrName>ppt_y</p:attrName>
                                        </p:attrNameLst>
                                      </p:cBhvr>
                                      <p:tavLst>
                                        <p:tav tm="0">
                                          <p:val>
                                            <p:fltVal val="0.5"/>
                                          </p:val>
                                        </p:tav>
                                        <p:tav tm="100000">
                                          <p:val>
                                            <p:strVal val="#ppt_y"/>
                                          </p:val>
                                        </p:tav>
                                      </p:tavLst>
                                    </p:anim>
                                  </p:childTnLst>
                                </p:cTn>
                              </p:par>
                            </p:childTnLst>
                          </p:cTn>
                        </p:par>
                        <p:par>
                          <p:cTn id="20" fill="hold">
                            <p:stCondLst>
                              <p:cond delay="1000"/>
                            </p:stCondLst>
                            <p:childTnLst>
                              <p:par>
                                <p:cTn id="21" presetID="53" presetClass="entr" presetSubtype="528"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p:cTn id="23" dur="500" fill="hold"/>
                                        <p:tgtEl>
                                          <p:spTgt spid="14"/>
                                        </p:tgtEl>
                                        <p:attrNameLst>
                                          <p:attrName>ppt_w</p:attrName>
                                        </p:attrNameLst>
                                      </p:cBhvr>
                                      <p:tavLst>
                                        <p:tav tm="0">
                                          <p:val>
                                            <p:fltVal val="0"/>
                                          </p:val>
                                        </p:tav>
                                        <p:tav tm="100000">
                                          <p:val>
                                            <p:strVal val="#ppt_w"/>
                                          </p:val>
                                        </p:tav>
                                      </p:tavLst>
                                    </p:anim>
                                    <p:anim calcmode="lin" valueType="num">
                                      <p:cBhvr>
                                        <p:cTn id="24" dur="500" fill="hold"/>
                                        <p:tgtEl>
                                          <p:spTgt spid="14"/>
                                        </p:tgtEl>
                                        <p:attrNameLst>
                                          <p:attrName>ppt_h</p:attrName>
                                        </p:attrNameLst>
                                      </p:cBhvr>
                                      <p:tavLst>
                                        <p:tav tm="0">
                                          <p:val>
                                            <p:fltVal val="0"/>
                                          </p:val>
                                        </p:tav>
                                        <p:tav tm="100000">
                                          <p:val>
                                            <p:strVal val="#ppt_h"/>
                                          </p:val>
                                        </p:tav>
                                      </p:tavLst>
                                    </p:anim>
                                    <p:animEffect transition="in" filter="fade">
                                      <p:cBhvr>
                                        <p:cTn id="25" dur="500"/>
                                        <p:tgtEl>
                                          <p:spTgt spid="14"/>
                                        </p:tgtEl>
                                      </p:cBhvr>
                                    </p:animEffect>
                                    <p:anim calcmode="lin" valueType="num">
                                      <p:cBhvr>
                                        <p:cTn id="26" dur="500" fill="hold"/>
                                        <p:tgtEl>
                                          <p:spTgt spid="14"/>
                                        </p:tgtEl>
                                        <p:attrNameLst>
                                          <p:attrName>ppt_x</p:attrName>
                                        </p:attrNameLst>
                                      </p:cBhvr>
                                      <p:tavLst>
                                        <p:tav tm="0">
                                          <p:val>
                                            <p:fltVal val="0.5"/>
                                          </p:val>
                                        </p:tav>
                                        <p:tav tm="100000">
                                          <p:val>
                                            <p:strVal val="#ppt_x"/>
                                          </p:val>
                                        </p:tav>
                                      </p:tavLst>
                                    </p:anim>
                                    <p:anim calcmode="lin" valueType="num">
                                      <p:cBhvr>
                                        <p:cTn id="27" dur="500" fill="hold"/>
                                        <p:tgtEl>
                                          <p:spTgt spid="14"/>
                                        </p:tgtEl>
                                        <p:attrNameLst>
                                          <p:attrName>ppt_y</p:attrName>
                                        </p:attrNameLst>
                                      </p:cBhvr>
                                      <p:tavLst>
                                        <p:tav tm="0">
                                          <p:val>
                                            <p:fltVal val="0.5"/>
                                          </p:val>
                                        </p:tav>
                                        <p:tav tm="100000">
                                          <p:val>
                                            <p:strVal val="#ppt_y"/>
                                          </p:val>
                                        </p:tav>
                                      </p:tavLst>
                                    </p:anim>
                                  </p:childTnLst>
                                </p:cTn>
                              </p:par>
                            </p:childTnLst>
                          </p:cTn>
                        </p:par>
                        <p:par>
                          <p:cTn id="28" fill="hold">
                            <p:stCondLst>
                              <p:cond delay="1500"/>
                            </p:stCondLst>
                            <p:childTnLst>
                              <p:par>
                                <p:cTn id="29" presetID="53" presetClass="entr" presetSubtype="528" fill="hold" nodeType="after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p:cTn id="31" dur="500" fill="hold"/>
                                        <p:tgtEl>
                                          <p:spTgt spid="32"/>
                                        </p:tgtEl>
                                        <p:attrNameLst>
                                          <p:attrName>ppt_w</p:attrName>
                                        </p:attrNameLst>
                                      </p:cBhvr>
                                      <p:tavLst>
                                        <p:tav tm="0">
                                          <p:val>
                                            <p:fltVal val="0"/>
                                          </p:val>
                                        </p:tav>
                                        <p:tav tm="100000">
                                          <p:val>
                                            <p:strVal val="#ppt_w"/>
                                          </p:val>
                                        </p:tav>
                                      </p:tavLst>
                                    </p:anim>
                                    <p:anim calcmode="lin" valueType="num">
                                      <p:cBhvr>
                                        <p:cTn id="32" dur="500" fill="hold"/>
                                        <p:tgtEl>
                                          <p:spTgt spid="32"/>
                                        </p:tgtEl>
                                        <p:attrNameLst>
                                          <p:attrName>ppt_h</p:attrName>
                                        </p:attrNameLst>
                                      </p:cBhvr>
                                      <p:tavLst>
                                        <p:tav tm="0">
                                          <p:val>
                                            <p:fltVal val="0"/>
                                          </p:val>
                                        </p:tav>
                                        <p:tav tm="100000">
                                          <p:val>
                                            <p:strVal val="#ppt_h"/>
                                          </p:val>
                                        </p:tav>
                                      </p:tavLst>
                                    </p:anim>
                                    <p:animEffect transition="in" filter="fade">
                                      <p:cBhvr>
                                        <p:cTn id="33" dur="500"/>
                                        <p:tgtEl>
                                          <p:spTgt spid="32"/>
                                        </p:tgtEl>
                                      </p:cBhvr>
                                    </p:animEffect>
                                    <p:anim calcmode="lin" valueType="num">
                                      <p:cBhvr>
                                        <p:cTn id="34" dur="500" fill="hold"/>
                                        <p:tgtEl>
                                          <p:spTgt spid="32"/>
                                        </p:tgtEl>
                                        <p:attrNameLst>
                                          <p:attrName>ppt_x</p:attrName>
                                        </p:attrNameLst>
                                      </p:cBhvr>
                                      <p:tavLst>
                                        <p:tav tm="0">
                                          <p:val>
                                            <p:fltVal val="0.5"/>
                                          </p:val>
                                        </p:tav>
                                        <p:tav tm="100000">
                                          <p:val>
                                            <p:strVal val="#ppt_x"/>
                                          </p:val>
                                        </p:tav>
                                      </p:tavLst>
                                    </p:anim>
                                    <p:anim calcmode="lin" valueType="num">
                                      <p:cBhvr>
                                        <p:cTn id="35" dur="500" fill="hold"/>
                                        <p:tgtEl>
                                          <p:spTgt spid="32"/>
                                        </p:tgtEl>
                                        <p:attrNameLst>
                                          <p:attrName>ppt_y</p:attrName>
                                        </p:attrNameLst>
                                      </p:cBhvr>
                                      <p:tavLst>
                                        <p:tav tm="0">
                                          <p:val>
                                            <p:fltVal val="0.5"/>
                                          </p:val>
                                        </p:tav>
                                        <p:tav tm="100000">
                                          <p:val>
                                            <p:strVal val="#ppt_y"/>
                                          </p:val>
                                        </p:tav>
                                      </p:tavLst>
                                    </p:anim>
                                  </p:childTnLst>
                                </p:cTn>
                              </p:par>
                            </p:childTnLst>
                          </p:cTn>
                        </p:par>
                        <p:par>
                          <p:cTn id="36" fill="hold">
                            <p:stCondLst>
                              <p:cond delay="2000"/>
                            </p:stCondLst>
                            <p:childTnLst>
                              <p:par>
                                <p:cTn id="37" presetID="53" presetClass="entr" presetSubtype="16"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par>
                          <p:cTn id="42" fill="hold">
                            <p:stCondLst>
                              <p:cond delay="2500"/>
                            </p:stCondLst>
                            <p:childTnLst>
                              <p:par>
                                <p:cTn id="43" presetID="53" presetClass="entr" presetSubtype="528" fill="hold" nodeType="afterEffect">
                                  <p:stCondLst>
                                    <p:cond delay="0"/>
                                  </p:stCondLst>
                                  <p:childTnLst>
                                    <p:set>
                                      <p:cBhvr>
                                        <p:cTn id="44" dur="1" fill="hold">
                                          <p:stCondLst>
                                            <p:cond delay="0"/>
                                          </p:stCondLst>
                                        </p:cTn>
                                        <p:tgtEl>
                                          <p:spTgt spid="29"/>
                                        </p:tgtEl>
                                        <p:attrNameLst>
                                          <p:attrName>style.visibility</p:attrName>
                                        </p:attrNameLst>
                                      </p:cBhvr>
                                      <p:to>
                                        <p:strVal val="visible"/>
                                      </p:to>
                                    </p:set>
                                    <p:anim calcmode="lin" valueType="num">
                                      <p:cBhvr>
                                        <p:cTn id="45" dur="500" fill="hold"/>
                                        <p:tgtEl>
                                          <p:spTgt spid="29"/>
                                        </p:tgtEl>
                                        <p:attrNameLst>
                                          <p:attrName>ppt_w</p:attrName>
                                        </p:attrNameLst>
                                      </p:cBhvr>
                                      <p:tavLst>
                                        <p:tav tm="0">
                                          <p:val>
                                            <p:fltVal val="0"/>
                                          </p:val>
                                        </p:tav>
                                        <p:tav tm="100000">
                                          <p:val>
                                            <p:strVal val="#ppt_w"/>
                                          </p:val>
                                        </p:tav>
                                      </p:tavLst>
                                    </p:anim>
                                    <p:anim calcmode="lin" valueType="num">
                                      <p:cBhvr>
                                        <p:cTn id="46" dur="500" fill="hold"/>
                                        <p:tgtEl>
                                          <p:spTgt spid="29"/>
                                        </p:tgtEl>
                                        <p:attrNameLst>
                                          <p:attrName>ppt_h</p:attrName>
                                        </p:attrNameLst>
                                      </p:cBhvr>
                                      <p:tavLst>
                                        <p:tav tm="0">
                                          <p:val>
                                            <p:fltVal val="0"/>
                                          </p:val>
                                        </p:tav>
                                        <p:tav tm="100000">
                                          <p:val>
                                            <p:strVal val="#ppt_h"/>
                                          </p:val>
                                        </p:tav>
                                      </p:tavLst>
                                    </p:anim>
                                    <p:animEffect transition="in" filter="fade">
                                      <p:cBhvr>
                                        <p:cTn id="47" dur="500"/>
                                        <p:tgtEl>
                                          <p:spTgt spid="29"/>
                                        </p:tgtEl>
                                      </p:cBhvr>
                                    </p:animEffect>
                                    <p:anim calcmode="lin" valueType="num">
                                      <p:cBhvr>
                                        <p:cTn id="48" dur="500" fill="hold"/>
                                        <p:tgtEl>
                                          <p:spTgt spid="29"/>
                                        </p:tgtEl>
                                        <p:attrNameLst>
                                          <p:attrName>ppt_x</p:attrName>
                                        </p:attrNameLst>
                                      </p:cBhvr>
                                      <p:tavLst>
                                        <p:tav tm="0">
                                          <p:val>
                                            <p:fltVal val="0.5"/>
                                          </p:val>
                                        </p:tav>
                                        <p:tav tm="100000">
                                          <p:val>
                                            <p:strVal val="#ppt_x"/>
                                          </p:val>
                                        </p:tav>
                                      </p:tavLst>
                                    </p:anim>
                                    <p:anim calcmode="lin" valueType="num">
                                      <p:cBhvr>
                                        <p:cTn id="49" dur="500" fill="hold"/>
                                        <p:tgtEl>
                                          <p:spTgt spid="29"/>
                                        </p:tgtEl>
                                        <p:attrNameLst>
                                          <p:attrName>ppt_y</p:attrName>
                                        </p:attrNameLst>
                                      </p:cBhvr>
                                      <p:tavLst>
                                        <p:tav tm="0">
                                          <p:val>
                                            <p:fltVal val="0.5"/>
                                          </p:val>
                                        </p:tav>
                                        <p:tav tm="100000">
                                          <p:val>
                                            <p:strVal val="#ppt_y"/>
                                          </p:val>
                                        </p:tav>
                                      </p:tavLst>
                                    </p:anim>
                                  </p:childTnLst>
                                </p:cTn>
                              </p:par>
                            </p:childTnLst>
                          </p:cTn>
                        </p:par>
                        <p:par>
                          <p:cTn id="50" fill="hold">
                            <p:stCondLst>
                              <p:cond delay="3000"/>
                            </p:stCondLst>
                            <p:childTnLst>
                              <p:par>
                                <p:cTn id="51" presetID="53" presetClass="entr" presetSubtype="528" fill="hold" nodeType="after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p:cTn id="53" dur="500" fill="hold"/>
                                        <p:tgtEl>
                                          <p:spTgt spid="20"/>
                                        </p:tgtEl>
                                        <p:attrNameLst>
                                          <p:attrName>ppt_w</p:attrName>
                                        </p:attrNameLst>
                                      </p:cBhvr>
                                      <p:tavLst>
                                        <p:tav tm="0">
                                          <p:val>
                                            <p:fltVal val="0"/>
                                          </p:val>
                                        </p:tav>
                                        <p:tav tm="100000">
                                          <p:val>
                                            <p:strVal val="#ppt_w"/>
                                          </p:val>
                                        </p:tav>
                                      </p:tavLst>
                                    </p:anim>
                                    <p:anim calcmode="lin" valueType="num">
                                      <p:cBhvr>
                                        <p:cTn id="54" dur="500" fill="hold"/>
                                        <p:tgtEl>
                                          <p:spTgt spid="20"/>
                                        </p:tgtEl>
                                        <p:attrNameLst>
                                          <p:attrName>ppt_h</p:attrName>
                                        </p:attrNameLst>
                                      </p:cBhvr>
                                      <p:tavLst>
                                        <p:tav tm="0">
                                          <p:val>
                                            <p:fltVal val="0"/>
                                          </p:val>
                                        </p:tav>
                                        <p:tav tm="100000">
                                          <p:val>
                                            <p:strVal val="#ppt_h"/>
                                          </p:val>
                                        </p:tav>
                                      </p:tavLst>
                                    </p:anim>
                                    <p:animEffect transition="in" filter="fade">
                                      <p:cBhvr>
                                        <p:cTn id="55" dur="500"/>
                                        <p:tgtEl>
                                          <p:spTgt spid="20"/>
                                        </p:tgtEl>
                                      </p:cBhvr>
                                    </p:animEffect>
                                    <p:anim calcmode="lin" valueType="num">
                                      <p:cBhvr>
                                        <p:cTn id="56" dur="500" fill="hold"/>
                                        <p:tgtEl>
                                          <p:spTgt spid="20"/>
                                        </p:tgtEl>
                                        <p:attrNameLst>
                                          <p:attrName>ppt_x</p:attrName>
                                        </p:attrNameLst>
                                      </p:cBhvr>
                                      <p:tavLst>
                                        <p:tav tm="0">
                                          <p:val>
                                            <p:fltVal val="0.5"/>
                                          </p:val>
                                        </p:tav>
                                        <p:tav tm="100000">
                                          <p:val>
                                            <p:strVal val="#ppt_x"/>
                                          </p:val>
                                        </p:tav>
                                      </p:tavLst>
                                    </p:anim>
                                    <p:anim calcmode="lin" valueType="num">
                                      <p:cBhvr>
                                        <p:cTn id="57" dur="500" fill="hold"/>
                                        <p:tgtEl>
                                          <p:spTgt spid="20"/>
                                        </p:tgtEl>
                                        <p:attrNameLst>
                                          <p:attrName>ppt_y</p:attrName>
                                        </p:attrNameLst>
                                      </p:cBhvr>
                                      <p:tavLst>
                                        <p:tav tm="0">
                                          <p:val>
                                            <p:fltVal val="0.5"/>
                                          </p:val>
                                        </p:tav>
                                        <p:tav tm="100000">
                                          <p:val>
                                            <p:strVal val="#ppt_y"/>
                                          </p:val>
                                        </p:tav>
                                      </p:tavLst>
                                    </p:anim>
                                  </p:childTnLst>
                                </p:cTn>
                              </p:par>
                            </p:childTnLst>
                          </p:cTn>
                        </p:par>
                        <p:par>
                          <p:cTn id="58" fill="hold">
                            <p:stCondLst>
                              <p:cond delay="3500"/>
                            </p:stCondLst>
                            <p:childTnLst>
                              <p:par>
                                <p:cTn id="59" presetID="53" presetClass="entr" presetSubtype="528" fill="hold" nodeType="afterEffect">
                                  <p:stCondLst>
                                    <p:cond delay="0"/>
                                  </p:stCondLst>
                                  <p:childTnLst>
                                    <p:set>
                                      <p:cBhvr>
                                        <p:cTn id="60" dur="1" fill="hold">
                                          <p:stCondLst>
                                            <p:cond delay="0"/>
                                          </p:stCondLst>
                                        </p:cTn>
                                        <p:tgtEl>
                                          <p:spTgt spid="35"/>
                                        </p:tgtEl>
                                        <p:attrNameLst>
                                          <p:attrName>style.visibility</p:attrName>
                                        </p:attrNameLst>
                                      </p:cBhvr>
                                      <p:to>
                                        <p:strVal val="visible"/>
                                      </p:to>
                                    </p:set>
                                    <p:anim calcmode="lin" valueType="num">
                                      <p:cBhvr>
                                        <p:cTn id="61" dur="500" fill="hold"/>
                                        <p:tgtEl>
                                          <p:spTgt spid="35"/>
                                        </p:tgtEl>
                                        <p:attrNameLst>
                                          <p:attrName>ppt_w</p:attrName>
                                        </p:attrNameLst>
                                      </p:cBhvr>
                                      <p:tavLst>
                                        <p:tav tm="0">
                                          <p:val>
                                            <p:fltVal val="0"/>
                                          </p:val>
                                        </p:tav>
                                        <p:tav tm="100000">
                                          <p:val>
                                            <p:strVal val="#ppt_w"/>
                                          </p:val>
                                        </p:tav>
                                      </p:tavLst>
                                    </p:anim>
                                    <p:anim calcmode="lin" valueType="num">
                                      <p:cBhvr>
                                        <p:cTn id="62" dur="500" fill="hold"/>
                                        <p:tgtEl>
                                          <p:spTgt spid="35"/>
                                        </p:tgtEl>
                                        <p:attrNameLst>
                                          <p:attrName>ppt_h</p:attrName>
                                        </p:attrNameLst>
                                      </p:cBhvr>
                                      <p:tavLst>
                                        <p:tav tm="0">
                                          <p:val>
                                            <p:fltVal val="0"/>
                                          </p:val>
                                        </p:tav>
                                        <p:tav tm="100000">
                                          <p:val>
                                            <p:strVal val="#ppt_h"/>
                                          </p:val>
                                        </p:tav>
                                      </p:tavLst>
                                    </p:anim>
                                    <p:animEffect transition="in" filter="fade">
                                      <p:cBhvr>
                                        <p:cTn id="63" dur="500"/>
                                        <p:tgtEl>
                                          <p:spTgt spid="35"/>
                                        </p:tgtEl>
                                      </p:cBhvr>
                                    </p:animEffect>
                                    <p:anim calcmode="lin" valueType="num">
                                      <p:cBhvr>
                                        <p:cTn id="64" dur="500" fill="hold"/>
                                        <p:tgtEl>
                                          <p:spTgt spid="35"/>
                                        </p:tgtEl>
                                        <p:attrNameLst>
                                          <p:attrName>ppt_x</p:attrName>
                                        </p:attrNameLst>
                                      </p:cBhvr>
                                      <p:tavLst>
                                        <p:tav tm="0">
                                          <p:val>
                                            <p:fltVal val="0.5"/>
                                          </p:val>
                                        </p:tav>
                                        <p:tav tm="100000">
                                          <p:val>
                                            <p:strVal val="#ppt_x"/>
                                          </p:val>
                                        </p:tav>
                                      </p:tavLst>
                                    </p:anim>
                                    <p:anim calcmode="lin" valueType="num">
                                      <p:cBhvr>
                                        <p:cTn id="65" dur="500" fill="hold"/>
                                        <p:tgtEl>
                                          <p:spTgt spid="35"/>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900E5EF-E606-44E1-9C6A-D3E3EF523BB3}"/>
              </a:ext>
            </a:extLst>
          </p:cNvPr>
          <p:cNvSpPr/>
          <p:nvPr/>
        </p:nvSpPr>
        <p:spPr>
          <a:xfrm>
            <a:off x="1033330" y="3392488"/>
            <a:ext cx="4465320" cy="2388661"/>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 name="矩形 2">
            <a:extLst>
              <a:ext uri="{FF2B5EF4-FFF2-40B4-BE49-F238E27FC236}">
                <a16:creationId xmlns:a16="http://schemas.microsoft.com/office/drawing/2014/main" id="{8F5EACE0-96F7-4455-9740-E49E6632CE26}"/>
              </a:ext>
            </a:extLst>
          </p:cNvPr>
          <p:cNvSpPr/>
          <p:nvPr/>
        </p:nvSpPr>
        <p:spPr>
          <a:xfrm>
            <a:off x="6693350" y="3392488"/>
            <a:ext cx="4465320" cy="2388661"/>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4" name="组合 3">
            <a:extLst>
              <a:ext uri="{FF2B5EF4-FFF2-40B4-BE49-F238E27FC236}">
                <a16:creationId xmlns:a16="http://schemas.microsoft.com/office/drawing/2014/main" id="{5B28E155-F1E3-42D9-BA06-AC4D378FBA1A}"/>
              </a:ext>
            </a:extLst>
          </p:cNvPr>
          <p:cNvGrpSpPr/>
          <p:nvPr/>
        </p:nvGrpSpPr>
        <p:grpSpPr>
          <a:xfrm>
            <a:off x="1033330" y="4958210"/>
            <a:ext cx="3530600" cy="472419"/>
            <a:chOff x="1033330" y="4958210"/>
            <a:chExt cx="3530600" cy="472419"/>
          </a:xfrm>
        </p:grpSpPr>
        <p:sp>
          <p:nvSpPr>
            <p:cNvPr id="5" name="矩形 4">
              <a:extLst>
                <a:ext uri="{FF2B5EF4-FFF2-40B4-BE49-F238E27FC236}">
                  <a16:creationId xmlns:a16="http://schemas.microsoft.com/office/drawing/2014/main" id="{0CAD5254-A227-40DE-BAC8-D8BD5B2ABA09}"/>
                </a:ext>
              </a:extLst>
            </p:cNvPr>
            <p:cNvSpPr/>
            <p:nvPr/>
          </p:nvSpPr>
          <p:spPr>
            <a:xfrm>
              <a:off x="1033330" y="4958210"/>
              <a:ext cx="3530600" cy="472419"/>
            </a:xfrm>
            <a:prstGeom prst="rect">
              <a:avLst/>
            </a:pr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 name="TextBox 42">
              <a:extLst>
                <a:ext uri="{FF2B5EF4-FFF2-40B4-BE49-F238E27FC236}">
                  <a16:creationId xmlns:a16="http://schemas.microsoft.com/office/drawing/2014/main" id="{30C3234A-134E-4325-9C1F-83757F46DAFA}"/>
                </a:ext>
              </a:extLst>
            </p:cNvPr>
            <p:cNvSpPr txBox="1"/>
            <p:nvPr/>
          </p:nvSpPr>
          <p:spPr>
            <a:xfrm>
              <a:off x="1196585" y="4998178"/>
              <a:ext cx="1640128" cy="369332"/>
            </a:xfrm>
            <a:prstGeom prst="rect">
              <a:avLst/>
            </a:prstGeom>
            <a:noFill/>
          </p:spPr>
          <p:txBody>
            <a:bodyPr wrap="square" lIns="0" tIns="0" rIns="0" bIns="0" rtlCol="0">
              <a:spAutoFit/>
            </a:bodyPr>
            <a:lstStyle>
              <a:defPPr>
                <a:defRPr lang="zh-CN"/>
              </a:defPPr>
              <a:lvl1pPr>
                <a:defRPr sz="2000" b="1">
                  <a:solidFill>
                    <a:schemeClr val="bg1"/>
                  </a:solidFill>
                  <a:latin typeface="微软雅黑" pitchFamily="34" charset="-122"/>
                  <a:ea typeface="微软雅黑" pitchFamily="34" charset="-122"/>
                </a:defRPr>
              </a:lvl1pPr>
            </a:lstStyle>
            <a:p>
              <a:r>
                <a:rPr lang="zh-CN" altLang="en-US" sz="2400" b="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p>
          </p:txBody>
        </p:sp>
      </p:grpSp>
      <p:grpSp>
        <p:nvGrpSpPr>
          <p:cNvPr id="7" name="组合 6">
            <a:extLst>
              <a:ext uri="{FF2B5EF4-FFF2-40B4-BE49-F238E27FC236}">
                <a16:creationId xmlns:a16="http://schemas.microsoft.com/office/drawing/2014/main" id="{0BB4165E-1750-4E19-9901-7504B0D25392}"/>
              </a:ext>
            </a:extLst>
          </p:cNvPr>
          <p:cNvGrpSpPr/>
          <p:nvPr/>
        </p:nvGrpSpPr>
        <p:grpSpPr>
          <a:xfrm>
            <a:off x="6693350" y="4958210"/>
            <a:ext cx="3530600" cy="472419"/>
            <a:chOff x="6693350" y="4958210"/>
            <a:chExt cx="3530600" cy="472419"/>
          </a:xfrm>
        </p:grpSpPr>
        <p:sp>
          <p:nvSpPr>
            <p:cNvPr id="8" name="矩形 7">
              <a:extLst>
                <a:ext uri="{FF2B5EF4-FFF2-40B4-BE49-F238E27FC236}">
                  <a16:creationId xmlns:a16="http://schemas.microsoft.com/office/drawing/2014/main" id="{29C28E04-D570-4C3E-971B-17F21E48A474}"/>
                </a:ext>
              </a:extLst>
            </p:cNvPr>
            <p:cNvSpPr/>
            <p:nvPr/>
          </p:nvSpPr>
          <p:spPr>
            <a:xfrm>
              <a:off x="6693350" y="4958210"/>
              <a:ext cx="3530600" cy="472419"/>
            </a:xfrm>
            <a:prstGeom prst="rect">
              <a:avLst/>
            </a:pr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9" name="TextBox 42">
              <a:extLst>
                <a:ext uri="{FF2B5EF4-FFF2-40B4-BE49-F238E27FC236}">
                  <a16:creationId xmlns:a16="http://schemas.microsoft.com/office/drawing/2014/main" id="{E9C0BD38-5EC8-4331-8142-76A09A1680B4}"/>
                </a:ext>
              </a:extLst>
            </p:cNvPr>
            <p:cNvSpPr txBox="1"/>
            <p:nvPr/>
          </p:nvSpPr>
          <p:spPr>
            <a:xfrm>
              <a:off x="6891328" y="4998178"/>
              <a:ext cx="1640128" cy="369332"/>
            </a:xfrm>
            <a:prstGeom prst="rect">
              <a:avLst/>
            </a:prstGeom>
            <a:noFill/>
          </p:spPr>
          <p:txBody>
            <a:bodyPr wrap="square" lIns="0" tIns="0" rIns="0" bIns="0" rtlCol="0">
              <a:spAutoFit/>
            </a:bodyPr>
            <a:lstStyle>
              <a:defPPr>
                <a:defRPr lang="zh-CN"/>
              </a:defPPr>
              <a:lvl1pPr>
                <a:defRPr sz="2000" b="1">
                  <a:solidFill>
                    <a:schemeClr val="bg1"/>
                  </a:solidFill>
                  <a:latin typeface="微软雅黑" pitchFamily="34" charset="-122"/>
                  <a:ea typeface="微软雅黑" pitchFamily="34" charset="-122"/>
                </a:defRPr>
              </a:lvl1pPr>
            </a:lstStyle>
            <a:p>
              <a:r>
                <a:rPr lang="zh-CN" altLang="en-US" sz="2400" b="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添加标题</a:t>
              </a:r>
            </a:p>
          </p:txBody>
        </p:sp>
      </p:grpSp>
      <p:sp>
        <p:nvSpPr>
          <p:cNvPr id="10" name="TextBox 53">
            <a:extLst>
              <a:ext uri="{FF2B5EF4-FFF2-40B4-BE49-F238E27FC236}">
                <a16:creationId xmlns:a16="http://schemas.microsoft.com/office/drawing/2014/main" id="{D705E927-31C8-4CD2-92A9-B73F48E08417}"/>
              </a:ext>
            </a:extLst>
          </p:cNvPr>
          <p:cNvSpPr txBox="1"/>
          <p:nvPr/>
        </p:nvSpPr>
        <p:spPr>
          <a:xfrm>
            <a:off x="1795332" y="1881214"/>
            <a:ext cx="8601337" cy="608628"/>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a:t>
            </a:r>
            <a:endParaRPr lang="en-US" altLang="zh-CN"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algn="ctr">
              <a:lnSpc>
                <a:spcPct val="150000"/>
              </a:lnSpc>
            </a:pPr>
            <a:r>
              <a:rPr lang="zh-CN" altLang="en-US"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点击输入简要文字内容，文字内容需概括精炼，不用多余的文字修饰。点击输入简要文字内容</a:t>
            </a:r>
            <a:endParaRPr lang="en-US" altLang="zh-CN" sz="14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11" name="组合 10">
            <a:extLst>
              <a:ext uri="{FF2B5EF4-FFF2-40B4-BE49-F238E27FC236}">
                <a16:creationId xmlns:a16="http://schemas.microsoft.com/office/drawing/2014/main" id="{255D3636-62C6-4D19-835E-98F8FD71012C}"/>
              </a:ext>
            </a:extLst>
          </p:cNvPr>
          <p:cNvGrpSpPr/>
          <p:nvPr/>
        </p:nvGrpSpPr>
        <p:grpSpPr>
          <a:xfrm>
            <a:off x="842916" y="1518037"/>
            <a:ext cx="10166339" cy="1967144"/>
            <a:chOff x="842916" y="1518037"/>
            <a:chExt cx="10166339" cy="1967144"/>
          </a:xfrm>
        </p:grpSpPr>
        <p:sp>
          <p:nvSpPr>
            <p:cNvPr id="12" name="矩形 11">
              <a:extLst>
                <a:ext uri="{FF2B5EF4-FFF2-40B4-BE49-F238E27FC236}">
                  <a16:creationId xmlns:a16="http://schemas.microsoft.com/office/drawing/2014/main" id="{4A6EB035-5E9D-4694-A4D1-2979CA7A9908}"/>
                </a:ext>
              </a:extLst>
            </p:cNvPr>
            <p:cNvSpPr/>
            <p:nvPr/>
          </p:nvSpPr>
          <p:spPr>
            <a:xfrm>
              <a:off x="842916" y="1518037"/>
              <a:ext cx="707338" cy="1323439"/>
            </a:xfrm>
            <a:prstGeom prst="rect">
              <a:avLst/>
            </a:prstGeom>
          </p:spPr>
          <p:txBody>
            <a:bodyPr wrap="square">
              <a:spAutoFit/>
            </a:bodyPr>
            <a:lstStyle/>
            <a:p>
              <a:r>
                <a:rPr lang="zh-CN" altLang="en-US" sz="8000" dirty="0">
                  <a:solidFill>
                    <a:srgbClr val="035CAC"/>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a:t>
              </a:r>
            </a:p>
          </p:txBody>
        </p:sp>
        <p:sp>
          <p:nvSpPr>
            <p:cNvPr id="13" name="矩形 12">
              <a:extLst>
                <a:ext uri="{FF2B5EF4-FFF2-40B4-BE49-F238E27FC236}">
                  <a16:creationId xmlns:a16="http://schemas.microsoft.com/office/drawing/2014/main" id="{478BC5CF-0334-4B30-94D3-34376756B463}"/>
                </a:ext>
              </a:extLst>
            </p:cNvPr>
            <p:cNvSpPr/>
            <p:nvPr/>
          </p:nvSpPr>
          <p:spPr>
            <a:xfrm>
              <a:off x="10320465" y="2161742"/>
              <a:ext cx="688790" cy="1323439"/>
            </a:xfrm>
            <a:prstGeom prst="rect">
              <a:avLst/>
            </a:prstGeom>
          </p:spPr>
          <p:txBody>
            <a:bodyPr wrap="square">
              <a:spAutoFit/>
            </a:bodyPr>
            <a:lstStyle/>
            <a:p>
              <a:r>
                <a:rPr lang="zh-CN" altLang="en-US" sz="8000" spc="-300" dirty="0">
                  <a:solidFill>
                    <a:srgbClr val="035CAC"/>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a:t>
              </a:r>
            </a:p>
          </p:txBody>
        </p:sp>
      </p:grpSp>
      <p:grpSp>
        <p:nvGrpSpPr>
          <p:cNvPr id="14" name="组合 13">
            <a:extLst>
              <a:ext uri="{FF2B5EF4-FFF2-40B4-BE49-F238E27FC236}">
                <a16:creationId xmlns:a16="http://schemas.microsoft.com/office/drawing/2014/main" id="{4251240E-1175-40E6-AE5F-A35D0F01DC6A}"/>
              </a:ext>
            </a:extLst>
          </p:cNvPr>
          <p:cNvGrpSpPr/>
          <p:nvPr/>
        </p:nvGrpSpPr>
        <p:grpSpPr>
          <a:xfrm>
            <a:off x="101601" y="135545"/>
            <a:ext cx="6096000" cy="656476"/>
            <a:chOff x="757382" y="200199"/>
            <a:chExt cx="6096000" cy="656476"/>
          </a:xfrm>
        </p:grpSpPr>
        <p:sp>
          <p:nvSpPr>
            <p:cNvPr id="15" name="Title 1">
              <a:extLst>
                <a:ext uri="{FF2B5EF4-FFF2-40B4-BE49-F238E27FC236}">
                  <a16:creationId xmlns:a16="http://schemas.microsoft.com/office/drawing/2014/main" id="{9EB22A70-239F-4E80-AA58-B7A1870C5E25}"/>
                </a:ext>
              </a:extLst>
            </p:cNvPr>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anose="02000000000000000000"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点击输入标题内容</a:t>
              </a:r>
              <a:endParaRPr lang="en-GB" altLang="zh-CN" sz="1800" b="1"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6" name="文本框 15">
              <a:extLst>
                <a:ext uri="{FF2B5EF4-FFF2-40B4-BE49-F238E27FC236}">
                  <a16:creationId xmlns:a16="http://schemas.microsoft.com/office/drawing/2014/main" id="{EA326A39-C909-4BED-9DB4-8039D4A6CF14}"/>
                </a:ext>
              </a:extLst>
            </p:cNvPr>
            <p:cNvSpPr txBox="1"/>
            <p:nvPr/>
          </p:nvSpPr>
          <p:spPr>
            <a:xfrm>
              <a:off x="757382" y="579676"/>
              <a:ext cx="6096000" cy="276999"/>
            </a:xfrm>
            <a:prstGeom prst="rect">
              <a:avLst/>
            </a:prstGeom>
            <a:noFill/>
          </p:spPr>
          <p:txBody>
            <a:bodyPr wrap="square">
              <a:spAutoFit/>
            </a:bodyPr>
            <a:lstStyle/>
            <a:p>
              <a:r>
                <a:rPr lang="zh-CN" altLang="en-US" sz="1200" dirty="0">
                  <a:latin typeface="思源黑体 CN Medium" panose="020B0600000000000000" pitchFamily="34" charset="-122"/>
                  <a:ea typeface="思源黑体 CN Medium" panose="020B0600000000000000" pitchFamily="34" charset="-122"/>
                  <a:sym typeface="思源黑体 CN Medium" panose="020B0600000000000000" pitchFamily="34" charset="-122"/>
                </a:rPr>
                <a:t>您的内容打在这里，或者通过复制您的文本后，在此框中选择粘贴</a:t>
              </a:r>
            </a:p>
          </p:txBody>
        </p:sp>
      </p:grpSp>
    </p:spTree>
    <p:extLst>
      <p:ext uri="{BB962C8B-B14F-4D97-AF65-F5344CB8AC3E}">
        <p14:creationId xmlns:p14="http://schemas.microsoft.com/office/powerpoint/2010/main" val="58281263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childTnLst>
                          </p:cTn>
                        </p:par>
                        <p:par>
                          <p:cTn id="15" fill="hold">
                            <p:stCondLst>
                              <p:cond delay="750"/>
                            </p:stCondLst>
                            <p:childTnLst>
                              <p:par>
                                <p:cTn id="16" presetID="23" presetClass="entr" presetSubtype="16"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childTnLst>
                                </p:cTn>
                              </p:par>
                              <p:par>
                                <p:cTn id="20" presetID="23" presetClass="entr" presetSubtype="16"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500" fill="hold"/>
                                        <p:tgtEl>
                                          <p:spTgt spid="3"/>
                                        </p:tgtEl>
                                        <p:attrNameLst>
                                          <p:attrName>ppt_w</p:attrName>
                                        </p:attrNameLst>
                                      </p:cBhvr>
                                      <p:tavLst>
                                        <p:tav tm="0">
                                          <p:val>
                                            <p:fltVal val="0"/>
                                          </p:val>
                                        </p:tav>
                                        <p:tav tm="100000">
                                          <p:val>
                                            <p:strVal val="#ppt_w"/>
                                          </p:val>
                                        </p:tav>
                                      </p:tavLst>
                                    </p:anim>
                                    <p:anim calcmode="lin" valueType="num">
                                      <p:cBhvr>
                                        <p:cTn id="23" dur="500" fill="hold"/>
                                        <p:tgtEl>
                                          <p:spTgt spid="3"/>
                                        </p:tgtEl>
                                        <p:attrNameLst>
                                          <p:attrName>ppt_h</p:attrName>
                                        </p:attrNameLst>
                                      </p:cBhvr>
                                      <p:tavLst>
                                        <p:tav tm="0">
                                          <p:val>
                                            <p:fltVal val="0"/>
                                          </p:val>
                                        </p:tav>
                                        <p:tav tm="100000">
                                          <p:val>
                                            <p:strVal val="#ppt_h"/>
                                          </p:val>
                                        </p:tav>
                                      </p:tavLst>
                                    </p:anim>
                                  </p:childTnLst>
                                </p:cTn>
                              </p:par>
                            </p:childTnLst>
                          </p:cTn>
                        </p:par>
                        <p:par>
                          <p:cTn id="24" fill="hold">
                            <p:stCondLst>
                              <p:cond delay="1250"/>
                            </p:stCondLst>
                            <p:childTnLst>
                              <p:par>
                                <p:cTn id="25" presetID="22" presetClass="entr" presetSubtype="8"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par>
                                <p:cTn id="28" presetID="22" presetClass="entr" presetSubtype="8" fill="hold"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left)">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a:extLst>
              <a:ext uri="{FF2B5EF4-FFF2-40B4-BE49-F238E27FC236}">
                <a16:creationId xmlns:a16="http://schemas.microsoft.com/office/drawing/2014/main" id="{9CBA28ED-E6DB-4794-9C9C-6C560F14239F}"/>
              </a:ext>
            </a:extLst>
          </p:cNvPr>
          <p:cNvGrpSpPr/>
          <p:nvPr/>
        </p:nvGrpSpPr>
        <p:grpSpPr>
          <a:xfrm flipH="1">
            <a:off x="6389544" y="904321"/>
            <a:ext cx="4859481" cy="307777"/>
            <a:chOff x="807894" y="2089313"/>
            <a:chExt cx="4859481" cy="307777"/>
          </a:xfrm>
        </p:grpSpPr>
        <p:sp>
          <p:nvSpPr>
            <p:cNvPr id="10" name="文本框 9">
              <a:extLst>
                <a:ext uri="{FF2B5EF4-FFF2-40B4-BE49-F238E27FC236}">
                  <a16:creationId xmlns:a16="http://schemas.microsoft.com/office/drawing/2014/main" id="{34F4C3FF-3E32-41FE-B24A-86ABF574FD33}"/>
                </a:ext>
              </a:extLst>
            </p:cNvPr>
            <p:cNvSpPr txBox="1"/>
            <p:nvPr/>
          </p:nvSpPr>
          <p:spPr>
            <a:xfrm>
              <a:off x="807894" y="2089313"/>
              <a:ext cx="2837005" cy="307777"/>
            </a:xfrm>
            <a:prstGeom prst="rect">
              <a:avLst/>
            </a:prstGeom>
            <a:noFill/>
          </p:spPr>
          <p:txBody>
            <a:bodyPr wrap="square" rtlCol="0">
              <a:spAutoFit/>
            </a:bodyPr>
            <a:lstStyle/>
            <a:p>
              <a:r>
                <a:rPr lang="en-US" altLang="zh-CN"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THE FINAL REPORT</a:t>
              </a:r>
              <a:endParaRPr lang="zh-CN" altLang="en-US" sz="1400" spc="300" dirty="0">
                <a:solidFill>
                  <a:schemeClr val="bg1">
                    <a:lumMod val="7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cxnSp>
          <p:nvCxnSpPr>
            <p:cNvPr id="11" name="直接连接符 10">
              <a:extLst>
                <a:ext uri="{FF2B5EF4-FFF2-40B4-BE49-F238E27FC236}">
                  <a16:creationId xmlns:a16="http://schemas.microsoft.com/office/drawing/2014/main" id="{69164794-5C30-4C56-8F37-BB084E1F6E00}"/>
                </a:ext>
              </a:extLst>
            </p:cNvPr>
            <p:cNvCxnSpPr>
              <a:cxnSpLocks/>
            </p:cNvCxnSpPr>
            <p:nvPr/>
          </p:nvCxnSpPr>
          <p:spPr>
            <a:xfrm>
              <a:off x="3238500" y="2243201"/>
              <a:ext cx="242887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12" name="矩形: 圆角 11">
            <a:extLst>
              <a:ext uri="{FF2B5EF4-FFF2-40B4-BE49-F238E27FC236}">
                <a16:creationId xmlns:a16="http://schemas.microsoft.com/office/drawing/2014/main" id="{AD9C5D43-7BEC-4AF3-A376-B419DFC53E0C}"/>
              </a:ext>
            </a:extLst>
          </p:cNvPr>
          <p:cNvSpPr/>
          <p:nvPr/>
        </p:nvSpPr>
        <p:spPr>
          <a:xfrm rot="18900000" flipH="1">
            <a:off x="1215881" y="1061562"/>
            <a:ext cx="2065606" cy="2065606"/>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3" name="矩形: 圆角 12">
            <a:extLst>
              <a:ext uri="{FF2B5EF4-FFF2-40B4-BE49-F238E27FC236}">
                <a16:creationId xmlns:a16="http://schemas.microsoft.com/office/drawing/2014/main" id="{AE80FC8B-B95B-489C-8091-FB1646DEB45E}"/>
              </a:ext>
            </a:extLst>
          </p:cNvPr>
          <p:cNvSpPr/>
          <p:nvPr/>
        </p:nvSpPr>
        <p:spPr>
          <a:xfrm rot="18900000" flipH="1">
            <a:off x="-7545955" y="150595"/>
            <a:ext cx="8472699" cy="8472699"/>
          </a:xfrm>
          <a:prstGeom prst="roundRect">
            <a:avLst>
              <a:gd name="adj" fmla="val 10163"/>
            </a:avLst>
          </a:prstGeom>
          <a:gradFill flip="none" rotWithShape="1">
            <a:gsLst>
              <a:gs pos="0">
                <a:sysClr val="window" lastClr="FFFFFF"/>
              </a:gs>
              <a:gs pos="85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矩形: 圆角 13">
            <a:extLst>
              <a:ext uri="{FF2B5EF4-FFF2-40B4-BE49-F238E27FC236}">
                <a16:creationId xmlns:a16="http://schemas.microsoft.com/office/drawing/2014/main" id="{BC03FB53-7F6E-4D17-90C1-F401A8CE293C}"/>
              </a:ext>
            </a:extLst>
          </p:cNvPr>
          <p:cNvSpPr/>
          <p:nvPr/>
        </p:nvSpPr>
        <p:spPr>
          <a:xfrm rot="18900000" flipH="1">
            <a:off x="10927317" y="-345397"/>
            <a:ext cx="1367070" cy="1367070"/>
          </a:xfrm>
          <a:prstGeom prst="roundRect">
            <a:avLst>
              <a:gd name="adj" fmla="val 10163"/>
            </a:avLst>
          </a:prstGeom>
          <a:noFill/>
          <a:ln w="9525" cap="flat" cmpd="sng" algn="ctr">
            <a:solidFill>
              <a:schemeClr val="bg1">
                <a:lumMod val="85000"/>
              </a:schemeClr>
            </a:solid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5" name="矩形: 圆角 14">
            <a:extLst>
              <a:ext uri="{FF2B5EF4-FFF2-40B4-BE49-F238E27FC236}">
                <a16:creationId xmlns:a16="http://schemas.microsoft.com/office/drawing/2014/main" id="{0C377DE8-84D9-4D35-90E9-90FF0BCF84E5}"/>
              </a:ext>
            </a:extLst>
          </p:cNvPr>
          <p:cNvSpPr/>
          <p:nvPr/>
        </p:nvSpPr>
        <p:spPr>
          <a:xfrm rot="18900000" flipH="1">
            <a:off x="11601902" y="-264885"/>
            <a:ext cx="1171575" cy="1171575"/>
          </a:xfrm>
          <a:prstGeom prst="roundRect">
            <a:avLst>
              <a:gd name="adj" fmla="val 10163"/>
            </a:avLst>
          </a:prstGeom>
          <a:gradFill flip="none" rotWithShape="1">
            <a:gsLst>
              <a:gs pos="0">
                <a:sysClr val="window" lastClr="FFFFFF"/>
              </a:gs>
              <a:gs pos="100000">
                <a:srgbClr val="EEEEEE"/>
              </a:gs>
            </a:gsLst>
            <a:lin ang="18900000" scaled="1"/>
            <a:tileRect/>
          </a:gradFill>
          <a:ln w="6032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6" name="矩形: 圆角 15">
            <a:extLst>
              <a:ext uri="{FF2B5EF4-FFF2-40B4-BE49-F238E27FC236}">
                <a16:creationId xmlns:a16="http://schemas.microsoft.com/office/drawing/2014/main" id="{A0FB1CA8-0486-43AE-BB8E-C67E2BFEDEC9}"/>
              </a:ext>
            </a:extLst>
          </p:cNvPr>
          <p:cNvSpPr/>
          <p:nvPr/>
        </p:nvSpPr>
        <p:spPr>
          <a:xfrm rot="18900000" flipH="1">
            <a:off x="1138615" y="2903917"/>
            <a:ext cx="2966054" cy="2966054"/>
          </a:xfrm>
          <a:prstGeom prst="roundRect">
            <a:avLst/>
          </a:prstGeom>
          <a:solidFill>
            <a:schemeClr val="accent1"/>
          </a:solidFill>
          <a:ln w="60325"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7" name="矩形: 圆角 16">
            <a:extLst>
              <a:ext uri="{FF2B5EF4-FFF2-40B4-BE49-F238E27FC236}">
                <a16:creationId xmlns:a16="http://schemas.microsoft.com/office/drawing/2014/main" id="{A713885F-36F6-4043-80FC-DD6C4AB3BF2B}"/>
              </a:ext>
            </a:extLst>
          </p:cNvPr>
          <p:cNvSpPr/>
          <p:nvPr/>
        </p:nvSpPr>
        <p:spPr>
          <a:xfrm rot="18900000" flipH="1">
            <a:off x="716918" y="-598243"/>
            <a:ext cx="962118" cy="962118"/>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8" name="矩形: 圆角 17">
            <a:extLst>
              <a:ext uri="{FF2B5EF4-FFF2-40B4-BE49-F238E27FC236}">
                <a16:creationId xmlns:a16="http://schemas.microsoft.com/office/drawing/2014/main" id="{EA83DA5D-0822-4C2A-B291-1B2E1250ACF1}"/>
              </a:ext>
            </a:extLst>
          </p:cNvPr>
          <p:cNvSpPr/>
          <p:nvPr/>
        </p:nvSpPr>
        <p:spPr>
          <a:xfrm rot="18900000">
            <a:off x="9178884" y="1880852"/>
            <a:ext cx="465587" cy="465587"/>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9" name="矩形: 圆角 18">
            <a:extLst>
              <a:ext uri="{FF2B5EF4-FFF2-40B4-BE49-F238E27FC236}">
                <a16:creationId xmlns:a16="http://schemas.microsoft.com/office/drawing/2014/main" id="{9C980D9A-9E77-43A3-9218-9BF13F83221C}"/>
              </a:ext>
            </a:extLst>
          </p:cNvPr>
          <p:cNvSpPr/>
          <p:nvPr/>
        </p:nvSpPr>
        <p:spPr>
          <a:xfrm rot="18900000">
            <a:off x="3294649" y="1389721"/>
            <a:ext cx="743974" cy="743974"/>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0" name="矩形: 圆角 19">
            <a:extLst>
              <a:ext uri="{FF2B5EF4-FFF2-40B4-BE49-F238E27FC236}">
                <a16:creationId xmlns:a16="http://schemas.microsoft.com/office/drawing/2014/main" id="{2082ED7C-DCCA-49D3-9023-42CCADF6BAB5}"/>
              </a:ext>
            </a:extLst>
          </p:cNvPr>
          <p:cNvSpPr/>
          <p:nvPr/>
        </p:nvSpPr>
        <p:spPr>
          <a:xfrm rot="18900000">
            <a:off x="4413003" y="1509277"/>
            <a:ext cx="1299520" cy="1299520"/>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1" name="矩形: 圆角 20">
            <a:extLst>
              <a:ext uri="{FF2B5EF4-FFF2-40B4-BE49-F238E27FC236}">
                <a16:creationId xmlns:a16="http://schemas.microsoft.com/office/drawing/2014/main" id="{9E690E50-EBCB-4163-8458-83C85E9D87B4}"/>
              </a:ext>
            </a:extLst>
          </p:cNvPr>
          <p:cNvSpPr/>
          <p:nvPr/>
        </p:nvSpPr>
        <p:spPr>
          <a:xfrm rot="18900000">
            <a:off x="4553442" y="5406230"/>
            <a:ext cx="374500" cy="374500"/>
          </a:xfrm>
          <a:prstGeom prst="roundRect">
            <a:avLst/>
          </a:prstGeom>
          <a:solidFill>
            <a:schemeClr val="bg1">
              <a:lumMod val="95000"/>
            </a:schemeClr>
          </a:solidFill>
          <a:ln w="12700" cap="flat" cmpd="sng" algn="ctr">
            <a:noFill/>
            <a:prstDash val="solid"/>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2" name="矩形: 圆角 21">
            <a:extLst>
              <a:ext uri="{FF2B5EF4-FFF2-40B4-BE49-F238E27FC236}">
                <a16:creationId xmlns:a16="http://schemas.microsoft.com/office/drawing/2014/main" id="{574A4B00-8CD8-4F3F-9EF8-1FDA0A7A1985}"/>
              </a:ext>
            </a:extLst>
          </p:cNvPr>
          <p:cNvSpPr/>
          <p:nvPr/>
        </p:nvSpPr>
        <p:spPr>
          <a:xfrm rot="18900000">
            <a:off x="10963099" y="981162"/>
            <a:ext cx="216222" cy="216222"/>
          </a:xfrm>
          <a:prstGeom prst="roundRect">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23" name="组合 22">
            <a:extLst>
              <a:ext uri="{FF2B5EF4-FFF2-40B4-BE49-F238E27FC236}">
                <a16:creationId xmlns:a16="http://schemas.microsoft.com/office/drawing/2014/main" id="{FDCF025F-4533-46B1-A242-E4E310160139}"/>
              </a:ext>
            </a:extLst>
          </p:cNvPr>
          <p:cNvGrpSpPr/>
          <p:nvPr/>
        </p:nvGrpSpPr>
        <p:grpSpPr>
          <a:xfrm>
            <a:off x="6536927" y="2421590"/>
            <a:ext cx="1667273" cy="401905"/>
            <a:chOff x="9369027" y="5558490"/>
            <a:chExt cx="1667273" cy="401905"/>
          </a:xfrm>
        </p:grpSpPr>
        <p:grpSp>
          <p:nvGrpSpPr>
            <p:cNvPr id="24" name="组合 23">
              <a:extLst>
                <a:ext uri="{FF2B5EF4-FFF2-40B4-BE49-F238E27FC236}">
                  <a16:creationId xmlns:a16="http://schemas.microsoft.com/office/drawing/2014/main" id="{FC5BEDA5-D775-4ADF-A9AB-5EBE325C01C0}"/>
                </a:ext>
              </a:extLst>
            </p:cNvPr>
            <p:cNvGrpSpPr/>
            <p:nvPr/>
          </p:nvGrpSpPr>
          <p:grpSpPr>
            <a:xfrm flipH="1">
              <a:off x="9369027" y="5558490"/>
              <a:ext cx="1667273" cy="401905"/>
              <a:chOff x="1816603" y="3643965"/>
              <a:chExt cx="1667273" cy="401905"/>
            </a:xfrm>
          </p:grpSpPr>
          <p:sp>
            <p:nvSpPr>
              <p:cNvPr id="26" name="矩形: 圆角 25">
                <a:extLst>
                  <a:ext uri="{FF2B5EF4-FFF2-40B4-BE49-F238E27FC236}">
                    <a16:creationId xmlns:a16="http://schemas.microsoft.com/office/drawing/2014/main" id="{474885F2-EFBB-4716-8430-7732E5D73766}"/>
                  </a:ext>
                </a:extLst>
              </p:cNvPr>
              <p:cNvSpPr/>
              <p:nvPr/>
            </p:nvSpPr>
            <p:spPr>
              <a:xfrm>
                <a:off x="1816603" y="3643965"/>
                <a:ext cx="1667273" cy="401905"/>
              </a:xfrm>
              <a:prstGeom prst="roundRect">
                <a:avLst>
                  <a:gd name="adj" fmla="val 50000"/>
                </a:avLst>
              </a:prstGeom>
              <a:gradFill flip="none" rotWithShape="1">
                <a:gsLst>
                  <a:gs pos="0">
                    <a:sysClr val="window" lastClr="FFFFFF"/>
                  </a:gs>
                  <a:gs pos="100000">
                    <a:srgbClr val="EEEEEE"/>
                  </a:gs>
                </a:gsLst>
                <a:lin ang="18900000" scaled="1"/>
                <a:tileRect/>
              </a:gradFill>
              <a:ln w="28575" cap="flat" cmpd="sng" algn="ctr">
                <a:gradFill flip="none" rotWithShape="1">
                  <a:gsLst>
                    <a:gs pos="0">
                      <a:srgbClr val="ECECEC"/>
                    </a:gs>
                    <a:gs pos="100000">
                      <a:sysClr val="window" lastClr="FFFF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7" name="椭圆 26">
                <a:extLst>
                  <a:ext uri="{FF2B5EF4-FFF2-40B4-BE49-F238E27FC236}">
                    <a16:creationId xmlns:a16="http://schemas.microsoft.com/office/drawing/2014/main" id="{FCF2F703-48D6-4574-816E-4F070FF316E8}"/>
                  </a:ext>
                </a:extLst>
              </p:cNvPr>
              <p:cNvSpPr/>
              <p:nvPr/>
            </p:nvSpPr>
            <p:spPr>
              <a:xfrm>
                <a:off x="3105660" y="3684437"/>
                <a:ext cx="320960" cy="320960"/>
              </a:xfrm>
              <a:prstGeom prst="ellipse">
                <a:avLst/>
              </a:prstGeom>
              <a:solidFill>
                <a:schemeClr val="accent1"/>
              </a:solidFill>
              <a:ln w="12700" cap="flat" cmpd="sng" algn="ctr">
                <a:gradFill flip="none" rotWithShape="1">
                  <a:gsLst>
                    <a:gs pos="0">
                      <a:srgbClr val="B0D3F6"/>
                    </a:gs>
                    <a:gs pos="100000">
                      <a:srgbClr val="CDF2FF"/>
                    </a:gs>
                  </a:gsLst>
                  <a:lin ang="18900000" scaled="1"/>
                  <a:tileRect/>
                </a:gradFill>
                <a:prstDash val="solid"/>
                <a:miter lim="800000"/>
              </a:ln>
              <a:effectLst>
                <a:outerShdw blurRad="698500" dist="190500" dir="8100000" algn="tr" rotWithShape="0">
                  <a:srgbClr val="4999E9">
                    <a:alpha val="20000"/>
                  </a:srgbClr>
                </a:outerShdw>
              </a:effectLst>
            </p:spPr>
            <p:txBody>
              <a:bodyPr anchor="ctr"/>
              <a:lstStyle/>
              <a:p>
                <a:pPr algn="ctr"/>
                <a:endParaRPr lang="zh-CN" altLang="en-US" sz="2400" kern="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25" name="文本框 24">
              <a:extLst>
                <a:ext uri="{FF2B5EF4-FFF2-40B4-BE49-F238E27FC236}">
                  <a16:creationId xmlns:a16="http://schemas.microsoft.com/office/drawing/2014/main" id="{72B2C8DE-D318-48DF-8D1B-BDE71E045048}"/>
                </a:ext>
              </a:extLst>
            </p:cNvPr>
            <p:cNvSpPr txBox="1"/>
            <p:nvPr/>
          </p:nvSpPr>
          <p:spPr>
            <a:xfrm flipH="1">
              <a:off x="9957642" y="5638792"/>
              <a:ext cx="811958" cy="246221"/>
            </a:xfrm>
            <a:prstGeom prst="rect">
              <a:avLst/>
            </a:prstGeom>
            <a:noFill/>
          </p:spPr>
          <p:txBody>
            <a:bodyPr wrap="square" lIns="0" tIns="0" rIns="0" bIns="0" rtlCol="0">
              <a:spAutoFit/>
            </a:bodyPr>
            <a:lstStyle/>
            <a:p>
              <a:pPr algn="ctr" hangingPunct="0"/>
              <a:r>
                <a:rPr lang="en-US" altLang="zh-CN" sz="1600" dirty="0">
                  <a:solidFill>
                    <a:schemeClr val="accent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PART</a:t>
              </a:r>
            </a:p>
          </p:txBody>
        </p:sp>
      </p:grpSp>
      <p:sp>
        <p:nvSpPr>
          <p:cNvPr id="28" name="矩形: 圆角 27">
            <a:extLst>
              <a:ext uri="{FF2B5EF4-FFF2-40B4-BE49-F238E27FC236}">
                <a16:creationId xmlns:a16="http://schemas.microsoft.com/office/drawing/2014/main" id="{E5807FD5-77A7-4470-A799-544397131DC5}"/>
              </a:ext>
            </a:extLst>
          </p:cNvPr>
          <p:cNvSpPr/>
          <p:nvPr/>
        </p:nvSpPr>
        <p:spPr>
          <a:xfrm rot="18900000" flipH="1">
            <a:off x="5858846" y="5944656"/>
            <a:ext cx="3612776" cy="3612776"/>
          </a:xfrm>
          <a:prstGeom prst="roundRect">
            <a:avLst>
              <a:gd name="adj" fmla="val 10163"/>
            </a:avLst>
          </a:prstGeom>
          <a:noFill/>
          <a:ln w="9525" cap="flat" cmpd="sng" algn="ctr">
            <a:solidFill>
              <a:schemeClr val="bg1">
                <a:lumMod val="85000"/>
              </a:schemeClr>
            </a:solidFill>
            <a:prstDash val="dashDot"/>
            <a:miter lim="800000"/>
          </a:ln>
          <a:effectLst/>
        </p:spPr>
        <p:txBody>
          <a:bodyPr anchor="ctr"/>
          <a:lstStyle/>
          <a:p>
            <a:pPr algn="ctr"/>
            <a:endParaRPr lang="zh-CN" altLang="en-US" sz="2400" kern="0">
              <a:solidFill>
                <a:prstClr val="white"/>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29" name="文本框 28">
            <a:extLst>
              <a:ext uri="{FF2B5EF4-FFF2-40B4-BE49-F238E27FC236}">
                <a16:creationId xmlns:a16="http://schemas.microsoft.com/office/drawing/2014/main" id="{650540BA-BB27-4D18-A54A-F11F755A0872}"/>
              </a:ext>
            </a:extLst>
          </p:cNvPr>
          <p:cNvSpPr txBox="1"/>
          <p:nvPr/>
        </p:nvSpPr>
        <p:spPr>
          <a:xfrm>
            <a:off x="1607143" y="3626765"/>
            <a:ext cx="2297200" cy="1569660"/>
          </a:xfrm>
          <a:prstGeom prst="rect">
            <a:avLst/>
          </a:prstGeom>
          <a:noFill/>
        </p:spPr>
        <p:txBody>
          <a:bodyPr wrap="square" rtlCol="0">
            <a:spAutoFit/>
          </a:bodyPr>
          <a:lstStyle/>
          <a:p>
            <a:pPr algn="ctr"/>
            <a:r>
              <a:rPr lang="en-US" altLang="zh-CN" sz="9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02.</a:t>
            </a:r>
            <a:endParaRPr lang="zh-CN" altLang="en-US" sz="9600" spc="300" dirty="0">
              <a:solidFill>
                <a:schemeClr val="bg1"/>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0" name="文本框 29">
            <a:extLst>
              <a:ext uri="{FF2B5EF4-FFF2-40B4-BE49-F238E27FC236}">
                <a16:creationId xmlns:a16="http://schemas.microsoft.com/office/drawing/2014/main" id="{F28894C0-C7B8-49F1-B7FB-B4B3D5193157}"/>
              </a:ext>
            </a:extLst>
          </p:cNvPr>
          <p:cNvSpPr txBox="1"/>
          <p:nvPr/>
        </p:nvSpPr>
        <p:spPr>
          <a:xfrm>
            <a:off x="6444028" y="3147681"/>
            <a:ext cx="7946886" cy="923330"/>
          </a:xfrm>
          <a:prstGeom prst="rect">
            <a:avLst/>
          </a:prstGeom>
          <a:noFill/>
        </p:spPr>
        <p:txBody>
          <a:bodyPr wrap="square" rtlCol="0">
            <a:spAutoFit/>
          </a:bodyPr>
          <a:lstStyle/>
          <a:p>
            <a:r>
              <a:rPr lang="zh-CN" altLang="en-US" sz="5400" spc="300" dirty="0">
                <a:solidFill>
                  <a:schemeClr val="accent1"/>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创业项目介绍</a:t>
            </a:r>
          </a:p>
        </p:txBody>
      </p:sp>
      <p:sp>
        <p:nvSpPr>
          <p:cNvPr id="31" name="文本框 30">
            <a:extLst>
              <a:ext uri="{FF2B5EF4-FFF2-40B4-BE49-F238E27FC236}">
                <a16:creationId xmlns:a16="http://schemas.microsoft.com/office/drawing/2014/main" id="{8CC9BCA7-EA2A-4C22-9DA3-E9D550BABA88}"/>
              </a:ext>
            </a:extLst>
          </p:cNvPr>
          <p:cNvSpPr txBox="1"/>
          <p:nvPr/>
        </p:nvSpPr>
        <p:spPr>
          <a:xfrm>
            <a:off x="6632144" y="4153099"/>
            <a:ext cx="3419906" cy="809517"/>
          </a:xfrm>
          <a:prstGeom prst="rect">
            <a:avLst/>
          </a:prstGeom>
          <a:noFill/>
        </p:spPr>
        <p:txBody>
          <a:bodyPr wrap="square" lIns="0" tIns="0" rIns="0" bIns="0" rtlCol="0">
            <a:spAutoFit/>
          </a:bodyPr>
          <a:lstStyle/>
          <a:p>
            <a:pPr hangingPunct="0">
              <a:lnSpc>
                <a:spcPct val="150000"/>
              </a:lnSpc>
            </a:pPr>
            <a:r>
              <a:rPr lang="en-US" altLang="zh-CN" sz="900" dirty="0">
                <a:solidFill>
                  <a:schemeClr val="bg1">
                    <a:lumMod val="7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Click here to enter your text, change the color or size of the text. You can also format the appropriate text and adjust the line spacing of the text. It is recommended that you use the original font in the document source file,</a:t>
            </a:r>
          </a:p>
        </p:txBody>
      </p:sp>
    </p:spTree>
    <p:extLst>
      <p:ext uri="{BB962C8B-B14F-4D97-AF65-F5344CB8AC3E}">
        <p14:creationId xmlns:p14="http://schemas.microsoft.com/office/powerpoint/2010/main" val="208303531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p:cTn id="13" dur="1000" fill="hold"/>
                                        <p:tgtEl>
                                          <p:spTgt spid="29"/>
                                        </p:tgtEl>
                                        <p:attrNameLst>
                                          <p:attrName>ppt_w</p:attrName>
                                        </p:attrNameLst>
                                      </p:cBhvr>
                                      <p:tavLst>
                                        <p:tav tm="0">
                                          <p:val>
                                            <p:fltVal val="0"/>
                                          </p:val>
                                        </p:tav>
                                        <p:tav tm="100000">
                                          <p:val>
                                            <p:strVal val="#ppt_w"/>
                                          </p:val>
                                        </p:tav>
                                      </p:tavLst>
                                    </p:anim>
                                    <p:anim calcmode="lin" valueType="num">
                                      <p:cBhvr>
                                        <p:cTn id="14" dur="1000" fill="hold"/>
                                        <p:tgtEl>
                                          <p:spTgt spid="29"/>
                                        </p:tgtEl>
                                        <p:attrNameLst>
                                          <p:attrName>ppt_h</p:attrName>
                                        </p:attrNameLst>
                                      </p:cBhvr>
                                      <p:tavLst>
                                        <p:tav tm="0">
                                          <p:val>
                                            <p:fltVal val="0"/>
                                          </p:val>
                                        </p:tav>
                                        <p:tav tm="100000">
                                          <p:val>
                                            <p:strVal val="#ppt_h"/>
                                          </p:val>
                                        </p:tav>
                                      </p:tavLst>
                                    </p:anim>
                                    <p:anim calcmode="lin" valueType="num">
                                      <p:cBhvr>
                                        <p:cTn id="15" dur="1000" fill="hold"/>
                                        <p:tgtEl>
                                          <p:spTgt spid="29"/>
                                        </p:tgtEl>
                                        <p:attrNameLst>
                                          <p:attrName>style.rotation</p:attrName>
                                        </p:attrNameLst>
                                      </p:cBhvr>
                                      <p:tavLst>
                                        <p:tav tm="0">
                                          <p:val>
                                            <p:fltVal val="90"/>
                                          </p:val>
                                        </p:tav>
                                        <p:tav tm="100000">
                                          <p:val>
                                            <p:fltVal val="0"/>
                                          </p:val>
                                        </p:tav>
                                      </p:tavLst>
                                    </p:anim>
                                    <p:animEffect transition="in" filter="fade">
                                      <p:cBhvr>
                                        <p:cTn id="16" dur="1000"/>
                                        <p:tgtEl>
                                          <p:spTgt spid="29"/>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1000" fill="hold"/>
                                        <p:tgtEl>
                                          <p:spTgt spid="12"/>
                                        </p:tgtEl>
                                        <p:attrNameLst>
                                          <p:attrName>ppt_w</p:attrName>
                                        </p:attrNameLst>
                                      </p:cBhvr>
                                      <p:tavLst>
                                        <p:tav tm="0">
                                          <p:val>
                                            <p:fltVal val="0"/>
                                          </p:val>
                                        </p:tav>
                                        <p:tav tm="100000">
                                          <p:val>
                                            <p:strVal val="#ppt_w"/>
                                          </p:val>
                                        </p:tav>
                                      </p:tavLst>
                                    </p:anim>
                                    <p:anim calcmode="lin" valueType="num">
                                      <p:cBhvr>
                                        <p:cTn id="20" dur="1000" fill="hold"/>
                                        <p:tgtEl>
                                          <p:spTgt spid="12"/>
                                        </p:tgtEl>
                                        <p:attrNameLst>
                                          <p:attrName>ppt_h</p:attrName>
                                        </p:attrNameLst>
                                      </p:cBhvr>
                                      <p:tavLst>
                                        <p:tav tm="0">
                                          <p:val>
                                            <p:fltVal val="0"/>
                                          </p:val>
                                        </p:tav>
                                        <p:tav tm="100000">
                                          <p:val>
                                            <p:strVal val="#ppt_h"/>
                                          </p:val>
                                        </p:tav>
                                      </p:tavLst>
                                    </p:anim>
                                    <p:anim calcmode="lin" valueType="num">
                                      <p:cBhvr>
                                        <p:cTn id="21" dur="1000" fill="hold"/>
                                        <p:tgtEl>
                                          <p:spTgt spid="12"/>
                                        </p:tgtEl>
                                        <p:attrNameLst>
                                          <p:attrName>style.rotation</p:attrName>
                                        </p:attrNameLst>
                                      </p:cBhvr>
                                      <p:tavLst>
                                        <p:tav tm="0">
                                          <p:val>
                                            <p:fltVal val="90"/>
                                          </p:val>
                                        </p:tav>
                                        <p:tav tm="100000">
                                          <p:val>
                                            <p:fltVal val="0"/>
                                          </p:val>
                                        </p:tav>
                                      </p:tavLst>
                                    </p:anim>
                                    <p:animEffect transition="in" filter="fade">
                                      <p:cBhvr>
                                        <p:cTn id="22" dur="1000"/>
                                        <p:tgtEl>
                                          <p:spTgt spid="12"/>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p:cTn id="25" dur="1000" fill="hold"/>
                                        <p:tgtEl>
                                          <p:spTgt spid="13"/>
                                        </p:tgtEl>
                                        <p:attrNameLst>
                                          <p:attrName>ppt_w</p:attrName>
                                        </p:attrNameLst>
                                      </p:cBhvr>
                                      <p:tavLst>
                                        <p:tav tm="0">
                                          <p:val>
                                            <p:fltVal val="0"/>
                                          </p:val>
                                        </p:tav>
                                        <p:tav tm="100000">
                                          <p:val>
                                            <p:strVal val="#ppt_w"/>
                                          </p:val>
                                        </p:tav>
                                      </p:tavLst>
                                    </p:anim>
                                    <p:anim calcmode="lin" valueType="num">
                                      <p:cBhvr>
                                        <p:cTn id="26" dur="1000" fill="hold"/>
                                        <p:tgtEl>
                                          <p:spTgt spid="13"/>
                                        </p:tgtEl>
                                        <p:attrNameLst>
                                          <p:attrName>ppt_h</p:attrName>
                                        </p:attrNameLst>
                                      </p:cBhvr>
                                      <p:tavLst>
                                        <p:tav tm="0">
                                          <p:val>
                                            <p:fltVal val="0"/>
                                          </p:val>
                                        </p:tav>
                                        <p:tav tm="100000">
                                          <p:val>
                                            <p:strVal val="#ppt_h"/>
                                          </p:val>
                                        </p:tav>
                                      </p:tavLst>
                                    </p:anim>
                                    <p:anim calcmode="lin" valueType="num">
                                      <p:cBhvr>
                                        <p:cTn id="27" dur="1000" fill="hold"/>
                                        <p:tgtEl>
                                          <p:spTgt spid="13"/>
                                        </p:tgtEl>
                                        <p:attrNameLst>
                                          <p:attrName>style.rotation</p:attrName>
                                        </p:attrNameLst>
                                      </p:cBhvr>
                                      <p:tavLst>
                                        <p:tav tm="0">
                                          <p:val>
                                            <p:fltVal val="90"/>
                                          </p:val>
                                        </p:tav>
                                        <p:tav tm="100000">
                                          <p:val>
                                            <p:fltVal val="0"/>
                                          </p:val>
                                        </p:tav>
                                      </p:tavLst>
                                    </p:anim>
                                    <p:animEffect transition="in" filter="fade">
                                      <p:cBhvr>
                                        <p:cTn id="28" dur="1000"/>
                                        <p:tgtEl>
                                          <p:spTgt spid="13"/>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1000" fill="hold"/>
                                        <p:tgtEl>
                                          <p:spTgt spid="16"/>
                                        </p:tgtEl>
                                        <p:attrNameLst>
                                          <p:attrName>ppt_w</p:attrName>
                                        </p:attrNameLst>
                                      </p:cBhvr>
                                      <p:tavLst>
                                        <p:tav tm="0">
                                          <p:val>
                                            <p:fltVal val="0"/>
                                          </p:val>
                                        </p:tav>
                                        <p:tav tm="100000">
                                          <p:val>
                                            <p:strVal val="#ppt_w"/>
                                          </p:val>
                                        </p:tav>
                                      </p:tavLst>
                                    </p:anim>
                                    <p:anim calcmode="lin" valueType="num">
                                      <p:cBhvr>
                                        <p:cTn id="32" dur="1000" fill="hold"/>
                                        <p:tgtEl>
                                          <p:spTgt spid="16"/>
                                        </p:tgtEl>
                                        <p:attrNameLst>
                                          <p:attrName>ppt_h</p:attrName>
                                        </p:attrNameLst>
                                      </p:cBhvr>
                                      <p:tavLst>
                                        <p:tav tm="0">
                                          <p:val>
                                            <p:fltVal val="0"/>
                                          </p:val>
                                        </p:tav>
                                        <p:tav tm="100000">
                                          <p:val>
                                            <p:strVal val="#ppt_h"/>
                                          </p:val>
                                        </p:tav>
                                      </p:tavLst>
                                    </p:anim>
                                    <p:anim calcmode="lin" valueType="num">
                                      <p:cBhvr>
                                        <p:cTn id="33" dur="1000" fill="hold"/>
                                        <p:tgtEl>
                                          <p:spTgt spid="16"/>
                                        </p:tgtEl>
                                        <p:attrNameLst>
                                          <p:attrName>style.rotation</p:attrName>
                                        </p:attrNameLst>
                                      </p:cBhvr>
                                      <p:tavLst>
                                        <p:tav tm="0">
                                          <p:val>
                                            <p:fltVal val="90"/>
                                          </p:val>
                                        </p:tav>
                                        <p:tav tm="100000">
                                          <p:val>
                                            <p:fltVal val="0"/>
                                          </p:val>
                                        </p:tav>
                                      </p:tavLst>
                                    </p:anim>
                                    <p:animEffect transition="in" filter="fade">
                                      <p:cBhvr>
                                        <p:cTn id="34" dur="1000"/>
                                        <p:tgtEl>
                                          <p:spTgt spid="16"/>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1000" fill="hold"/>
                                        <p:tgtEl>
                                          <p:spTgt spid="17"/>
                                        </p:tgtEl>
                                        <p:attrNameLst>
                                          <p:attrName>ppt_w</p:attrName>
                                        </p:attrNameLst>
                                      </p:cBhvr>
                                      <p:tavLst>
                                        <p:tav tm="0">
                                          <p:val>
                                            <p:fltVal val="0"/>
                                          </p:val>
                                        </p:tav>
                                        <p:tav tm="100000">
                                          <p:val>
                                            <p:strVal val="#ppt_w"/>
                                          </p:val>
                                        </p:tav>
                                      </p:tavLst>
                                    </p:anim>
                                    <p:anim calcmode="lin" valueType="num">
                                      <p:cBhvr>
                                        <p:cTn id="38" dur="1000" fill="hold"/>
                                        <p:tgtEl>
                                          <p:spTgt spid="17"/>
                                        </p:tgtEl>
                                        <p:attrNameLst>
                                          <p:attrName>ppt_h</p:attrName>
                                        </p:attrNameLst>
                                      </p:cBhvr>
                                      <p:tavLst>
                                        <p:tav tm="0">
                                          <p:val>
                                            <p:fltVal val="0"/>
                                          </p:val>
                                        </p:tav>
                                        <p:tav tm="100000">
                                          <p:val>
                                            <p:strVal val="#ppt_h"/>
                                          </p:val>
                                        </p:tav>
                                      </p:tavLst>
                                    </p:anim>
                                    <p:anim calcmode="lin" valueType="num">
                                      <p:cBhvr>
                                        <p:cTn id="39" dur="1000" fill="hold"/>
                                        <p:tgtEl>
                                          <p:spTgt spid="17"/>
                                        </p:tgtEl>
                                        <p:attrNameLst>
                                          <p:attrName>style.rotation</p:attrName>
                                        </p:attrNameLst>
                                      </p:cBhvr>
                                      <p:tavLst>
                                        <p:tav tm="0">
                                          <p:val>
                                            <p:fltVal val="90"/>
                                          </p:val>
                                        </p:tav>
                                        <p:tav tm="100000">
                                          <p:val>
                                            <p:fltVal val="0"/>
                                          </p:val>
                                        </p:tav>
                                      </p:tavLst>
                                    </p:anim>
                                    <p:animEffect transition="in" filter="fade">
                                      <p:cBhvr>
                                        <p:cTn id="40" dur="1000"/>
                                        <p:tgtEl>
                                          <p:spTgt spid="17"/>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p:cTn id="43" dur="1000" fill="hold"/>
                                        <p:tgtEl>
                                          <p:spTgt spid="19"/>
                                        </p:tgtEl>
                                        <p:attrNameLst>
                                          <p:attrName>ppt_w</p:attrName>
                                        </p:attrNameLst>
                                      </p:cBhvr>
                                      <p:tavLst>
                                        <p:tav tm="0">
                                          <p:val>
                                            <p:fltVal val="0"/>
                                          </p:val>
                                        </p:tav>
                                        <p:tav tm="100000">
                                          <p:val>
                                            <p:strVal val="#ppt_w"/>
                                          </p:val>
                                        </p:tav>
                                      </p:tavLst>
                                    </p:anim>
                                    <p:anim calcmode="lin" valueType="num">
                                      <p:cBhvr>
                                        <p:cTn id="44" dur="1000" fill="hold"/>
                                        <p:tgtEl>
                                          <p:spTgt spid="19"/>
                                        </p:tgtEl>
                                        <p:attrNameLst>
                                          <p:attrName>ppt_h</p:attrName>
                                        </p:attrNameLst>
                                      </p:cBhvr>
                                      <p:tavLst>
                                        <p:tav tm="0">
                                          <p:val>
                                            <p:fltVal val="0"/>
                                          </p:val>
                                        </p:tav>
                                        <p:tav tm="100000">
                                          <p:val>
                                            <p:strVal val="#ppt_h"/>
                                          </p:val>
                                        </p:tav>
                                      </p:tavLst>
                                    </p:anim>
                                    <p:anim calcmode="lin" valueType="num">
                                      <p:cBhvr>
                                        <p:cTn id="45" dur="1000" fill="hold"/>
                                        <p:tgtEl>
                                          <p:spTgt spid="19"/>
                                        </p:tgtEl>
                                        <p:attrNameLst>
                                          <p:attrName>style.rotation</p:attrName>
                                        </p:attrNameLst>
                                      </p:cBhvr>
                                      <p:tavLst>
                                        <p:tav tm="0">
                                          <p:val>
                                            <p:fltVal val="90"/>
                                          </p:val>
                                        </p:tav>
                                        <p:tav tm="100000">
                                          <p:val>
                                            <p:fltVal val="0"/>
                                          </p:val>
                                        </p:tav>
                                      </p:tavLst>
                                    </p:anim>
                                    <p:animEffect transition="in" filter="fade">
                                      <p:cBhvr>
                                        <p:cTn id="46" dur="1000"/>
                                        <p:tgtEl>
                                          <p:spTgt spid="19"/>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 calcmode="lin" valueType="num">
                                      <p:cBhvr>
                                        <p:cTn id="49" dur="1000" fill="hold"/>
                                        <p:tgtEl>
                                          <p:spTgt spid="20"/>
                                        </p:tgtEl>
                                        <p:attrNameLst>
                                          <p:attrName>ppt_w</p:attrName>
                                        </p:attrNameLst>
                                      </p:cBhvr>
                                      <p:tavLst>
                                        <p:tav tm="0">
                                          <p:val>
                                            <p:fltVal val="0"/>
                                          </p:val>
                                        </p:tav>
                                        <p:tav tm="100000">
                                          <p:val>
                                            <p:strVal val="#ppt_w"/>
                                          </p:val>
                                        </p:tav>
                                      </p:tavLst>
                                    </p:anim>
                                    <p:anim calcmode="lin" valueType="num">
                                      <p:cBhvr>
                                        <p:cTn id="50" dur="1000" fill="hold"/>
                                        <p:tgtEl>
                                          <p:spTgt spid="20"/>
                                        </p:tgtEl>
                                        <p:attrNameLst>
                                          <p:attrName>ppt_h</p:attrName>
                                        </p:attrNameLst>
                                      </p:cBhvr>
                                      <p:tavLst>
                                        <p:tav tm="0">
                                          <p:val>
                                            <p:fltVal val="0"/>
                                          </p:val>
                                        </p:tav>
                                        <p:tav tm="100000">
                                          <p:val>
                                            <p:strVal val="#ppt_h"/>
                                          </p:val>
                                        </p:tav>
                                      </p:tavLst>
                                    </p:anim>
                                    <p:anim calcmode="lin" valueType="num">
                                      <p:cBhvr>
                                        <p:cTn id="51" dur="1000" fill="hold"/>
                                        <p:tgtEl>
                                          <p:spTgt spid="20"/>
                                        </p:tgtEl>
                                        <p:attrNameLst>
                                          <p:attrName>style.rotation</p:attrName>
                                        </p:attrNameLst>
                                      </p:cBhvr>
                                      <p:tavLst>
                                        <p:tav tm="0">
                                          <p:val>
                                            <p:fltVal val="90"/>
                                          </p:val>
                                        </p:tav>
                                        <p:tav tm="100000">
                                          <p:val>
                                            <p:fltVal val="0"/>
                                          </p:val>
                                        </p:tav>
                                      </p:tavLst>
                                    </p:anim>
                                    <p:animEffect transition="in" filter="fade">
                                      <p:cBhvr>
                                        <p:cTn id="52" dur="1000"/>
                                        <p:tgtEl>
                                          <p:spTgt spid="20"/>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p:cTn id="55" dur="1000" fill="hold"/>
                                        <p:tgtEl>
                                          <p:spTgt spid="21"/>
                                        </p:tgtEl>
                                        <p:attrNameLst>
                                          <p:attrName>ppt_w</p:attrName>
                                        </p:attrNameLst>
                                      </p:cBhvr>
                                      <p:tavLst>
                                        <p:tav tm="0">
                                          <p:val>
                                            <p:fltVal val="0"/>
                                          </p:val>
                                        </p:tav>
                                        <p:tav tm="100000">
                                          <p:val>
                                            <p:strVal val="#ppt_w"/>
                                          </p:val>
                                        </p:tav>
                                      </p:tavLst>
                                    </p:anim>
                                    <p:anim calcmode="lin" valueType="num">
                                      <p:cBhvr>
                                        <p:cTn id="56" dur="1000" fill="hold"/>
                                        <p:tgtEl>
                                          <p:spTgt spid="21"/>
                                        </p:tgtEl>
                                        <p:attrNameLst>
                                          <p:attrName>ppt_h</p:attrName>
                                        </p:attrNameLst>
                                      </p:cBhvr>
                                      <p:tavLst>
                                        <p:tav tm="0">
                                          <p:val>
                                            <p:fltVal val="0"/>
                                          </p:val>
                                        </p:tav>
                                        <p:tav tm="100000">
                                          <p:val>
                                            <p:strVal val="#ppt_h"/>
                                          </p:val>
                                        </p:tav>
                                      </p:tavLst>
                                    </p:anim>
                                    <p:anim calcmode="lin" valueType="num">
                                      <p:cBhvr>
                                        <p:cTn id="57" dur="1000" fill="hold"/>
                                        <p:tgtEl>
                                          <p:spTgt spid="21"/>
                                        </p:tgtEl>
                                        <p:attrNameLst>
                                          <p:attrName>style.rotation</p:attrName>
                                        </p:attrNameLst>
                                      </p:cBhvr>
                                      <p:tavLst>
                                        <p:tav tm="0">
                                          <p:val>
                                            <p:fltVal val="90"/>
                                          </p:val>
                                        </p:tav>
                                        <p:tav tm="100000">
                                          <p:val>
                                            <p:fltVal val="0"/>
                                          </p:val>
                                        </p:tav>
                                      </p:tavLst>
                                    </p:anim>
                                    <p:animEffect transition="in" filter="fade">
                                      <p:cBhvr>
                                        <p:cTn id="58" dur="1000"/>
                                        <p:tgtEl>
                                          <p:spTgt spid="21"/>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4"/>
                                        </p:tgtEl>
                                        <p:attrNameLst>
                                          <p:attrName>style.visibility</p:attrName>
                                        </p:attrNameLst>
                                      </p:cBhvr>
                                      <p:to>
                                        <p:strVal val="visible"/>
                                      </p:to>
                                    </p:set>
                                    <p:anim calcmode="lin" valueType="num">
                                      <p:cBhvr>
                                        <p:cTn id="61" dur="500" fill="hold"/>
                                        <p:tgtEl>
                                          <p:spTgt spid="14"/>
                                        </p:tgtEl>
                                        <p:attrNameLst>
                                          <p:attrName>ppt_w</p:attrName>
                                        </p:attrNameLst>
                                      </p:cBhvr>
                                      <p:tavLst>
                                        <p:tav tm="0">
                                          <p:val>
                                            <p:fltVal val="0"/>
                                          </p:val>
                                        </p:tav>
                                        <p:tav tm="100000">
                                          <p:val>
                                            <p:strVal val="#ppt_w"/>
                                          </p:val>
                                        </p:tav>
                                      </p:tavLst>
                                    </p:anim>
                                    <p:anim calcmode="lin" valueType="num">
                                      <p:cBhvr>
                                        <p:cTn id="62" dur="500" fill="hold"/>
                                        <p:tgtEl>
                                          <p:spTgt spid="14"/>
                                        </p:tgtEl>
                                        <p:attrNameLst>
                                          <p:attrName>ppt_h</p:attrName>
                                        </p:attrNameLst>
                                      </p:cBhvr>
                                      <p:tavLst>
                                        <p:tav tm="0">
                                          <p:val>
                                            <p:fltVal val="0"/>
                                          </p:val>
                                        </p:tav>
                                        <p:tav tm="100000">
                                          <p:val>
                                            <p:strVal val="#ppt_h"/>
                                          </p:val>
                                        </p:tav>
                                      </p:tavLst>
                                    </p:anim>
                                    <p:animEffect transition="in" filter="fade">
                                      <p:cBhvr>
                                        <p:cTn id="63" dur="500"/>
                                        <p:tgtEl>
                                          <p:spTgt spid="14"/>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5"/>
                                        </p:tgtEl>
                                        <p:attrNameLst>
                                          <p:attrName>style.visibility</p:attrName>
                                        </p:attrNameLst>
                                      </p:cBhvr>
                                      <p:to>
                                        <p:strVal val="visible"/>
                                      </p:to>
                                    </p:set>
                                    <p:anim calcmode="lin" valueType="num">
                                      <p:cBhvr>
                                        <p:cTn id="66" dur="500" fill="hold"/>
                                        <p:tgtEl>
                                          <p:spTgt spid="15"/>
                                        </p:tgtEl>
                                        <p:attrNameLst>
                                          <p:attrName>ppt_w</p:attrName>
                                        </p:attrNameLst>
                                      </p:cBhvr>
                                      <p:tavLst>
                                        <p:tav tm="0">
                                          <p:val>
                                            <p:fltVal val="0"/>
                                          </p:val>
                                        </p:tav>
                                        <p:tav tm="100000">
                                          <p:val>
                                            <p:strVal val="#ppt_w"/>
                                          </p:val>
                                        </p:tav>
                                      </p:tavLst>
                                    </p:anim>
                                    <p:anim calcmode="lin" valueType="num">
                                      <p:cBhvr>
                                        <p:cTn id="67" dur="500" fill="hold"/>
                                        <p:tgtEl>
                                          <p:spTgt spid="15"/>
                                        </p:tgtEl>
                                        <p:attrNameLst>
                                          <p:attrName>ppt_h</p:attrName>
                                        </p:attrNameLst>
                                      </p:cBhvr>
                                      <p:tavLst>
                                        <p:tav tm="0">
                                          <p:val>
                                            <p:fltVal val="0"/>
                                          </p:val>
                                        </p:tav>
                                        <p:tav tm="100000">
                                          <p:val>
                                            <p:strVal val="#ppt_h"/>
                                          </p:val>
                                        </p:tav>
                                      </p:tavLst>
                                    </p:anim>
                                    <p:animEffect transition="in" filter="fade">
                                      <p:cBhvr>
                                        <p:cTn id="68" dur="500"/>
                                        <p:tgtEl>
                                          <p:spTgt spid="15"/>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22"/>
                                        </p:tgtEl>
                                        <p:attrNameLst>
                                          <p:attrName>style.visibility</p:attrName>
                                        </p:attrNameLst>
                                      </p:cBhvr>
                                      <p:to>
                                        <p:strVal val="visible"/>
                                      </p:to>
                                    </p:set>
                                    <p:anim calcmode="lin" valueType="num">
                                      <p:cBhvr>
                                        <p:cTn id="71" dur="500" fill="hold"/>
                                        <p:tgtEl>
                                          <p:spTgt spid="22"/>
                                        </p:tgtEl>
                                        <p:attrNameLst>
                                          <p:attrName>ppt_w</p:attrName>
                                        </p:attrNameLst>
                                      </p:cBhvr>
                                      <p:tavLst>
                                        <p:tav tm="0">
                                          <p:val>
                                            <p:fltVal val="0"/>
                                          </p:val>
                                        </p:tav>
                                        <p:tav tm="100000">
                                          <p:val>
                                            <p:strVal val="#ppt_w"/>
                                          </p:val>
                                        </p:tav>
                                      </p:tavLst>
                                    </p:anim>
                                    <p:anim calcmode="lin" valueType="num">
                                      <p:cBhvr>
                                        <p:cTn id="72" dur="500" fill="hold"/>
                                        <p:tgtEl>
                                          <p:spTgt spid="22"/>
                                        </p:tgtEl>
                                        <p:attrNameLst>
                                          <p:attrName>ppt_h</p:attrName>
                                        </p:attrNameLst>
                                      </p:cBhvr>
                                      <p:tavLst>
                                        <p:tav tm="0">
                                          <p:val>
                                            <p:fltVal val="0"/>
                                          </p:val>
                                        </p:tav>
                                        <p:tav tm="100000">
                                          <p:val>
                                            <p:strVal val="#ppt_h"/>
                                          </p:val>
                                        </p:tav>
                                      </p:tavLst>
                                    </p:anim>
                                    <p:animEffect transition="in" filter="fade">
                                      <p:cBhvr>
                                        <p:cTn id="73" dur="500"/>
                                        <p:tgtEl>
                                          <p:spTgt spid="22"/>
                                        </p:tgtEl>
                                      </p:cBhvr>
                                    </p:animEffect>
                                  </p:childTnLst>
                                </p:cTn>
                              </p:par>
                            </p:childTnLst>
                          </p:cTn>
                        </p:par>
                        <p:par>
                          <p:cTn id="74" fill="hold">
                            <p:stCondLst>
                              <p:cond delay="1500"/>
                            </p:stCondLst>
                            <p:childTnLst>
                              <p:par>
                                <p:cTn id="75" presetID="42" presetClass="entr" presetSubtype="0" fill="hold" grpId="0" nodeType="afterEffect">
                                  <p:stCondLst>
                                    <p:cond delay="0"/>
                                  </p:stCondLst>
                                  <p:childTnLst>
                                    <p:set>
                                      <p:cBhvr>
                                        <p:cTn id="76" dur="1" fill="hold">
                                          <p:stCondLst>
                                            <p:cond delay="0"/>
                                          </p:stCondLst>
                                        </p:cTn>
                                        <p:tgtEl>
                                          <p:spTgt spid="18"/>
                                        </p:tgtEl>
                                        <p:attrNameLst>
                                          <p:attrName>style.visibility</p:attrName>
                                        </p:attrNameLst>
                                      </p:cBhvr>
                                      <p:to>
                                        <p:strVal val="visible"/>
                                      </p:to>
                                    </p:set>
                                    <p:animEffect transition="in" filter="fade">
                                      <p:cBhvr>
                                        <p:cTn id="77" dur="1000"/>
                                        <p:tgtEl>
                                          <p:spTgt spid="18"/>
                                        </p:tgtEl>
                                      </p:cBhvr>
                                    </p:animEffect>
                                    <p:anim calcmode="lin" valueType="num">
                                      <p:cBhvr>
                                        <p:cTn id="78" dur="1000" fill="hold"/>
                                        <p:tgtEl>
                                          <p:spTgt spid="18"/>
                                        </p:tgtEl>
                                        <p:attrNameLst>
                                          <p:attrName>ppt_x</p:attrName>
                                        </p:attrNameLst>
                                      </p:cBhvr>
                                      <p:tavLst>
                                        <p:tav tm="0">
                                          <p:val>
                                            <p:strVal val="#ppt_x"/>
                                          </p:val>
                                        </p:tav>
                                        <p:tav tm="100000">
                                          <p:val>
                                            <p:strVal val="#ppt_x"/>
                                          </p:val>
                                        </p:tav>
                                      </p:tavLst>
                                    </p:anim>
                                    <p:anim calcmode="lin" valueType="num">
                                      <p:cBhvr>
                                        <p:cTn id="79" dur="1000" fill="hold"/>
                                        <p:tgtEl>
                                          <p:spTgt spid="18"/>
                                        </p:tgtEl>
                                        <p:attrNameLst>
                                          <p:attrName>ppt_y</p:attrName>
                                        </p:attrNameLst>
                                      </p:cBhvr>
                                      <p:tavLst>
                                        <p:tav tm="0">
                                          <p:val>
                                            <p:strVal val="#ppt_y+.1"/>
                                          </p:val>
                                        </p:tav>
                                        <p:tav tm="100000">
                                          <p:val>
                                            <p:strVal val="#ppt_y"/>
                                          </p:val>
                                        </p:tav>
                                      </p:tavLst>
                                    </p:anim>
                                  </p:childTnLst>
                                </p:cTn>
                              </p:par>
                            </p:childTnLst>
                          </p:cTn>
                        </p:par>
                        <p:par>
                          <p:cTn id="80" fill="hold">
                            <p:stCondLst>
                              <p:cond delay="2500"/>
                            </p:stCondLst>
                            <p:childTnLst>
                              <p:par>
                                <p:cTn id="81" presetID="42" presetClass="entr" presetSubtype="0" fill="hold" nodeType="after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fade">
                                      <p:cBhvr>
                                        <p:cTn id="83" dur="1000"/>
                                        <p:tgtEl>
                                          <p:spTgt spid="23"/>
                                        </p:tgtEl>
                                      </p:cBhvr>
                                    </p:animEffect>
                                    <p:anim calcmode="lin" valueType="num">
                                      <p:cBhvr>
                                        <p:cTn id="84" dur="1000" fill="hold"/>
                                        <p:tgtEl>
                                          <p:spTgt spid="23"/>
                                        </p:tgtEl>
                                        <p:attrNameLst>
                                          <p:attrName>ppt_x</p:attrName>
                                        </p:attrNameLst>
                                      </p:cBhvr>
                                      <p:tavLst>
                                        <p:tav tm="0">
                                          <p:val>
                                            <p:strVal val="#ppt_x"/>
                                          </p:val>
                                        </p:tav>
                                        <p:tav tm="100000">
                                          <p:val>
                                            <p:strVal val="#ppt_x"/>
                                          </p:val>
                                        </p:tav>
                                      </p:tavLst>
                                    </p:anim>
                                    <p:anim calcmode="lin" valueType="num">
                                      <p:cBhvr>
                                        <p:cTn id="85" dur="1000" fill="hold"/>
                                        <p:tgtEl>
                                          <p:spTgt spid="23"/>
                                        </p:tgtEl>
                                        <p:attrNameLst>
                                          <p:attrName>ppt_y</p:attrName>
                                        </p:attrNameLst>
                                      </p:cBhvr>
                                      <p:tavLst>
                                        <p:tav tm="0">
                                          <p:val>
                                            <p:strVal val="#ppt_y+.1"/>
                                          </p:val>
                                        </p:tav>
                                        <p:tav tm="100000">
                                          <p:val>
                                            <p:strVal val="#ppt_y"/>
                                          </p:val>
                                        </p:tav>
                                      </p:tavLst>
                                    </p:anim>
                                  </p:childTnLst>
                                </p:cTn>
                              </p:par>
                            </p:childTnLst>
                          </p:cTn>
                        </p:par>
                        <p:par>
                          <p:cTn id="86" fill="hold">
                            <p:stCondLst>
                              <p:cond delay="3500"/>
                            </p:stCondLst>
                            <p:childTnLst>
                              <p:par>
                                <p:cTn id="87" presetID="42" presetClass="entr" presetSubtype="0" fill="hold" grpId="0" nodeType="afterEffect">
                                  <p:stCondLst>
                                    <p:cond delay="0"/>
                                  </p:stCondLst>
                                  <p:childTnLst>
                                    <p:set>
                                      <p:cBhvr>
                                        <p:cTn id="88" dur="1" fill="hold">
                                          <p:stCondLst>
                                            <p:cond delay="0"/>
                                          </p:stCondLst>
                                        </p:cTn>
                                        <p:tgtEl>
                                          <p:spTgt spid="28"/>
                                        </p:tgtEl>
                                        <p:attrNameLst>
                                          <p:attrName>style.visibility</p:attrName>
                                        </p:attrNameLst>
                                      </p:cBhvr>
                                      <p:to>
                                        <p:strVal val="visible"/>
                                      </p:to>
                                    </p:set>
                                    <p:animEffect transition="in" filter="fade">
                                      <p:cBhvr>
                                        <p:cTn id="89" dur="1000"/>
                                        <p:tgtEl>
                                          <p:spTgt spid="28"/>
                                        </p:tgtEl>
                                      </p:cBhvr>
                                    </p:animEffect>
                                    <p:anim calcmode="lin" valueType="num">
                                      <p:cBhvr>
                                        <p:cTn id="90" dur="1000" fill="hold"/>
                                        <p:tgtEl>
                                          <p:spTgt spid="28"/>
                                        </p:tgtEl>
                                        <p:attrNameLst>
                                          <p:attrName>ppt_x</p:attrName>
                                        </p:attrNameLst>
                                      </p:cBhvr>
                                      <p:tavLst>
                                        <p:tav tm="0">
                                          <p:val>
                                            <p:strVal val="#ppt_x"/>
                                          </p:val>
                                        </p:tav>
                                        <p:tav tm="100000">
                                          <p:val>
                                            <p:strVal val="#ppt_x"/>
                                          </p:val>
                                        </p:tav>
                                      </p:tavLst>
                                    </p:anim>
                                    <p:anim calcmode="lin" valueType="num">
                                      <p:cBhvr>
                                        <p:cTn id="91" dur="1000" fill="hold"/>
                                        <p:tgtEl>
                                          <p:spTgt spid="28"/>
                                        </p:tgtEl>
                                        <p:attrNameLst>
                                          <p:attrName>ppt_y</p:attrName>
                                        </p:attrNameLst>
                                      </p:cBhvr>
                                      <p:tavLst>
                                        <p:tav tm="0">
                                          <p:val>
                                            <p:strVal val="#ppt_y+.1"/>
                                          </p:val>
                                        </p:tav>
                                        <p:tav tm="100000">
                                          <p:val>
                                            <p:strVal val="#ppt_y"/>
                                          </p:val>
                                        </p:tav>
                                      </p:tavLst>
                                    </p:anim>
                                  </p:childTnLst>
                                </p:cTn>
                              </p:par>
                            </p:childTnLst>
                          </p:cTn>
                        </p:par>
                        <p:par>
                          <p:cTn id="92" fill="hold">
                            <p:stCondLst>
                              <p:cond delay="4500"/>
                            </p:stCondLst>
                            <p:childTnLst>
                              <p:par>
                                <p:cTn id="93" presetID="42" presetClass="entr" presetSubtype="0" fill="hold" grpId="0" nodeType="afterEffect">
                                  <p:stCondLst>
                                    <p:cond delay="0"/>
                                  </p:stCondLst>
                                  <p:childTnLst>
                                    <p:set>
                                      <p:cBhvr>
                                        <p:cTn id="94" dur="1" fill="hold">
                                          <p:stCondLst>
                                            <p:cond delay="0"/>
                                          </p:stCondLst>
                                        </p:cTn>
                                        <p:tgtEl>
                                          <p:spTgt spid="30"/>
                                        </p:tgtEl>
                                        <p:attrNameLst>
                                          <p:attrName>style.visibility</p:attrName>
                                        </p:attrNameLst>
                                      </p:cBhvr>
                                      <p:to>
                                        <p:strVal val="visible"/>
                                      </p:to>
                                    </p:set>
                                    <p:animEffect transition="in" filter="fade">
                                      <p:cBhvr>
                                        <p:cTn id="95" dur="1000"/>
                                        <p:tgtEl>
                                          <p:spTgt spid="30"/>
                                        </p:tgtEl>
                                      </p:cBhvr>
                                    </p:animEffect>
                                    <p:anim calcmode="lin" valueType="num">
                                      <p:cBhvr>
                                        <p:cTn id="96" dur="1000" fill="hold"/>
                                        <p:tgtEl>
                                          <p:spTgt spid="30"/>
                                        </p:tgtEl>
                                        <p:attrNameLst>
                                          <p:attrName>ppt_x</p:attrName>
                                        </p:attrNameLst>
                                      </p:cBhvr>
                                      <p:tavLst>
                                        <p:tav tm="0">
                                          <p:val>
                                            <p:strVal val="#ppt_x"/>
                                          </p:val>
                                        </p:tav>
                                        <p:tav tm="100000">
                                          <p:val>
                                            <p:strVal val="#ppt_x"/>
                                          </p:val>
                                        </p:tav>
                                      </p:tavLst>
                                    </p:anim>
                                    <p:anim calcmode="lin" valueType="num">
                                      <p:cBhvr>
                                        <p:cTn id="97" dur="1000" fill="hold"/>
                                        <p:tgtEl>
                                          <p:spTgt spid="30"/>
                                        </p:tgtEl>
                                        <p:attrNameLst>
                                          <p:attrName>ppt_y</p:attrName>
                                        </p:attrNameLst>
                                      </p:cBhvr>
                                      <p:tavLst>
                                        <p:tav tm="0">
                                          <p:val>
                                            <p:strVal val="#ppt_y+.1"/>
                                          </p:val>
                                        </p:tav>
                                        <p:tav tm="100000">
                                          <p:val>
                                            <p:strVal val="#ppt_y"/>
                                          </p:val>
                                        </p:tav>
                                      </p:tavLst>
                                    </p:anim>
                                  </p:childTnLst>
                                </p:cTn>
                              </p:par>
                            </p:childTnLst>
                          </p:cTn>
                        </p:par>
                        <p:par>
                          <p:cTn id="98" fill="hold">
                            <p:stCondLst>
                              <p:cond delay="5500"/>
                            </p:stCondLst>
                            <p:childTnLst>
                              <p:par>
                                <p:cTn id="99" presetID="42" presetClass="entr" presetSubtype="0" fill="hold" grpId="0" nodeType="afterEffect">
                                  <p:stCondLst>
                                    <p:cond delay="0"/>
                                  </p:stCondLst>
                                  <p:childTnLst>
                                    <p:set>
                                      <p:cBhvr>
                                        <p:cTn id="100" dur="1" fill="hold">
                                          <p:stCondLst>
                                            <p:cond delay="0"/>
                                          </p:stCondLst>
                                        </p:cTn>
                                        <p:tgtEl>
                                          <p:spTgt spid="31"/>
                                        </p:tgtEl>
                                        <p:attrNameLst>
                                          <p:attrName>style.visibility</p:attrName>
                                        </p:attrNameLst>
                                      </p:cBhvr>
                                      <p:to>
                                        <p:strVal val="visible"/>
                                      </p:to>
                                    </p:set>
                                    <p:animEffect transition="in" filter="fade">
                                      <p:cBhvr>
                                        <p:cTn id="101" dur="1000"/>
                                        <p:tgtEl>
                                          <p:spTgt spid="31"/>
                                        </p:tgtEl>
                                      </p:cBhvr>
                                    </p:animEffect>
                                    <p:anim calcmode="lin" valueType="num">
                                      <p:cBhvr>
                                        <p:cTn id="102" dur="1000" fill="hold"/>
                                        <p:tgtEl>
                                          <p:spTgt spid="31"/>
                                        </p:tgtEl>
                                        <p:attrNameLst>
                                          <p:attrName>ppt_x</p:attrName>
                                        </p:attrNameLst>
                                      </p:cBhvr>
                                      <p:tavLst>
                                        <p:tav tm="0">
                                          <p:val>
                                            <p:strVal val="#ppt_x"/>
                                          </p:val>
                                        </p:tav>
                                        <p:tav tm="100000">
                                          <p:val>
                                            <p:strVal val="#ppt_x"/>
                                          </p:val>
                                        </p:tav>
                                      </p:tavLst>
                                    </p:anim>
                                    <p:anim calcmode="lin" valueType="num">
                                      <p:cBhvr>
                                        <p:cTn id="103"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8" grpId="0" animBg="1"/>
      <p:bldP spid="29" grpId="0"/>
      <p:bldP spid="30" grpId="0"/>
      <p:bldP spid="31" grpId="0"/>
    </p:bldLst>
  </p:timing>
</p:sld>
</file>

<file path=ppt/tags/tag1.xml><?xml version="1.0" encoding="utf-8"?>
<p:tagLst xmlns:a="http://schemas.openxmlformats.org/drawingml/2006/main" xmlns:r="http://schemas.openxmlformats.org/officeDocument/2006/relationships" xmlns:p="http://schemas.openxmlformats.org/presentationml/2006/main">
  <p:tag name="PA" val="v4.0.0"/>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17.xml><?xml version="1.0" encoding="utf-8"?>
<p:tagLst xmlns:a="http://schemas.openxmlformats.org/drawingml/2006/main" xmlns:r="http://schemas.openxmlformats.org/officeDocument/2006/relationships" xmlns:p="http://schemas.openxmlformats.org/presentationml/2006/main">
  <p:tag name="PA" val="v3.0.1"/>
</p:tagLst>
</file>

<file path=ppt/tags/tag18.xml><?xml version="1.0" encoding="utf-8"?>
<p:tagLst xmlns:a="http://schemas.openxmlformats.org/drawingml/2006/main" xmlns:r="http://schemas.openxmlformats.org/officeDocument/2006/relationships" xmlns:p="http://schemas.openxmlformats.org/presentationml/2006/main">
  <p:tag name="PA" val="v3.0.1"/>
</p:tagLst>
</file>

<file path=ppt/tags/tag19.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F84D4D"/>
      </a:accent1>
      <a:accent2>
        <a:srgbClr val="FF6B42"/>
      </a:accent2>
      <a:accent3>
        <a:srgbClr val="5BA3EB"/>
      </a:accent3>
      <a:accent4>
        <a:srgbClr val="06BB9A"/>
      </a:accent4>
      <a:accent5>
        <a:srgbClr val="8E7EF0"/>
      </a:accent5>
      <a:accent6>
        <a:srgbClr val="F4B919"/>
      </a:accent6>
      <a:hlink>
        <a:srgbClr val="4472C4"/>
      </a:hlink>
      <a:folHlink>
        <a:srgbClr val="BFBFBF"/>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F84D4D"/>
    </a:accent1>
    <a:accent2>
      <a:srgbClr val="FF6B42"/>
    </a:accent2>
    <a:accent3>
      <a:srgbClr val="5BA3EB"/>
    </a:accent3>
    <a:accent4>
      <a:srgbClr val="06BB9A"/>
    </a:accent4>
    <a:accent5>
      <a:srgbClr val="8E7EF0"/>
    </a:accent5>
    <a:accent6>
      <a:srgbClr val="F4B919"/>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11</TotalTime>
  <Words>2915</Words>
  <Application>Microsoft Office PowerPoint</Application>
  <PresentationFormat>宽屏</PresentationFormat>
  <Paragraphs>260</Paragraphs>
  <Slides>25</Slides>
  <Notes>0</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25</vt:i4>
      </vt:variant>
    </vt:vector>
  </HeadingPairs>
  <TitlesOfParts>
    <vt:vector size="30" baseType="lpstr">
      <vt:lpstr>等线</vt:lpstr>
      <vt:lpstr>等线 Light</vt:lpstr>
      <vt:lpstr>思源黑体 CN Medium</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angelrui0511@outlook.com</dc:creator>
  <cp:lastModifiedBy>angelrui0511@outlook.com</cp:lastModifiedBy>
  <cp:revision>6</cp:revision>
  <dcterms:created xsi:type="dcterms:W3CDTF">2021-12-07T02:55:54Z</dcterms:created>
  <dcterms:modified xsi:type="dcterms:W3CDTF">2022-01-20T14:49:40Z</dcterms:modified>
</cp:coreProperties>
</file>

<file path=docProps/thumbnail.jpeg>
</file>